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66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7D530-E8D3-4CC8-B06C-1B1F9C0EFAC3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2CD5-B55B-46E5-BB4B-1611D741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Diseases of Senegal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By: Fallon Dickinson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A1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0242" name="AutoShape 2" descr="data:image/jpeg;base64,/9j/4AAQSkZJRgABAQAAAQABAAD/2wCEAAkGBhISDxMUEhESEBQSFBQUEhUUFRgVEBcZExQWFBYYFRwYHCYfFxklGhYVIC8gIycpLC0tFiAxNTAqNSYrLCkBCQoKDgwOGg8PGiokHyQsKi0vNSwuMiovLSwsMjUtLDQ0LCopLC8sMjA0KSwpLCktKiwpLCwpLCwpLCwsKSksKf/AABEIAL0BCgMBIgACEQEDEQH/xAAcAAEAAQUBAQAAAAAAAAAAAAAABwEDBAUGCAL/xABHEAACAQIDAwcHCAkDBAMAAAABAgADEQQSIQUGMSJBUWFxkbIHEzM0cnOBFTJSkqGx0dIUFyNCU2KCk/AWVGPBwuLxJIOi/8QAGwEBAAIDAQEAAAAAAAAAAAAAAAQGAgMFAQf/xAAzEQACAQIDBQYEBgMAAAAAAAAAAQIDEQQFIRIxQVFxEzNhodHwFYGRsQYiMkJSwRQj4f/aAAwDAQACEQMRAD8AnGIiAIiIAiIgFGYAXJsBqSeEwq+3MOlWnSasgqVfRpflNfh8DY26ZyHlb2xkwyUBxrtd+HzKdjY84uxT6pkTKxBBBsRqCNCLcCLcJrlOzsc3E49UZ7CVz0teJ50xm2sRVBFWvVqBjmKs7FSbWvYm32S5g94cVSN6eIrJ2VGtwtqCbHTpE87VGr4rC/6XYn+vj6ahrsCUF2UEFhfhcc1+uY67YWxurhr/ADbXPSDcaW5tTxBkIbExT1do0HqMajtWpZmY3Y2KgXJ6gB8BJinGzHM6mGmlBLVcTp4GrHFRlK1rMy6m1riyo4PXlFusakE9XfaYAFQqA1RtNRqSQ1uNybkDUgHpPNa1yJwa+a4itxt00OlGlFAVqv8AGb6qfZydNJVMTWFv2obTUNTGU8NRlII5+c8ZSJqWY4pa9oz3s48j7/S61gPOLpzhNT23JFuwDtl7C7XAOWqbG5ysQApAt0HTjzgcJjQRJFHN8RTntSe0uTMXSi1ob2Jp8Hi/NaMSaZOhJuU5vqfd2cNslQMAQQQeBBuJb8LiqeJhtwf/AAiSi4uzPqIiSjEREQBERAEREAREQBERAEREAREQBERAEsY3GLSpPUe4WmjO1tTZQSbfAS/OK8qW3noYVaSZb4nziPcEnJls2XmB5S8enu8bsrmurUVODm+BHO+W8K43FGqiNTXIqAMbsctzc2JA+dwHRfiTNHESK3cqFSbqScpb2IiJ4YGy3Z9dw3vqfiEmiQvuz67hvfU/EJNErOdd5HoWnI+7n1ERE4RYBERAEREArLuyK+Q+bYfOZijXve+ZiG0FjYX5/wAbM+alMMLEXEm4LFywtXbW7j0Nc4bSsboYpM+TMM1r2l2858UgLZbpa45PJ0NrjTsHcJbqYNSQdVIOa4+dccCSbkm+vwnfjn9Oy2oP39/I0dg+Z0kTD2diWcMGsSpAuBa91B4XPTMyd+lUjVgpx3M0NWdhERNh4IiIAiIgCIiAIiIAiIgCIiAJFXljxF6+HS/zabtb22A/7D3SUcRiFpozuwVUBZmPAAC5J+E8/wC8m22xeKqVmvZjZAf3UHzF7tT1kzXUeljm5lVUaWzxZrIiJHK2IiIBst2fXcN76n4hJokL7s+u4b31PxCTRKznXeR6FpyPu59REROEWAREQBERAEREAREQCtGsEqKxNgeQ19Byvmk/1WH9Zm8mhdbj7tbG41FjzG/PM/ZuPDKoZhntqCCpPZcDMQONhx6JbcjxKdN0ZPc9Pn7ZErx1uZ8REsRHEREAREQBERAEREAREQBETRb47yrgsKz6Go11oqediOJH0V4n4DnEN2MZSUE5Pcji/KlvbmJwdI6KQa5HORqqDqGhPXYcxkcz6q1SzFmJZmJLE6kkm5J6STPmRZO7uVLEV3Wm5P5dBERMTQIiIBst2fXcN76n4hJokL7s+u4b31PxCTRKznXeR6FpyPu59REROEWAREQBETAw211fE1qA+dRWmT15wSe7k/WmUYuSbXDUwlNRaT46GfERMTMREQBLeIaylrXyWe3TkIe3VwtfmlyWsX6N/YfwmZ05OMk1wYSvozXbreUQYzFGl5rzSlC1O5LOSupzWFlFv/etp2c877F2xVwtVatFgrgZdQCpDWuDfS2g7pO+7+PqVsNTqVUWnUZbuqkMvUQQToRZhqdG4mfRKFXbWu8kZvl8cLNOn+l+Ot+JsYiJIOIIiIAiIgCIiAIia/bG38PhUzV6qp9EcXb2VGpg8bSV2XdqbUp4ek1WqwREGp5+oAc5J0AkE7zbw1MZiGqvcLwppfRF5h285POeq1s7fbe9sdWGXMlGnpTQ8b87sBpmPDnsB1mc3NE5X0RXcdjO1exD9K8xERNRzBERAEREA2W7PruG99T8Qk0SF92fXcN76n4hJolZzrvI9C05H3c+oiInCLAIiIB81qoVWZjZVBZj1AXP2SK92tukbTFVjYV3ZX/+08n4BsvdOz3+2j5rBMAeVWIpjsOrf/kEf1SKVaxuNCOBliyrDKdGbl+7T374FazbFOFeCj+3X374k8xMPY+P8/h6VX6aAn2uDD6wMzJX5RcW4veixxkpRUluYiImJkJaxfo39h/CZdlrF+jf2H8Jnsd6PY70QYvATotzN72wFRv2YqU6uXzgGj8jNYoeF+UdDx6ROdXgIl1jJxd0X6vQhXg6dRXTJv3a3+w+MYoM1GpxCVLcofyEGxPVx++dNPNUmXyabeWrg0pNUzVqOZSrHl5cxKEX1ICkC/VJ9GvtuzKbmuUrCx7Wk3s3tbl8+R2ERElFfEREAREQCPdubQ2o+P8A0OnVpURUBem6C37MBvnE5mVuSRoBqNNJyW8u4uNoZqtT/wCQvF6qsXYdbhuV8dQOmTdaVImDhchVcHGqntN/Xd8jzRE6jyg7sfomKunoq+Z6YAsFN+UnRYXFuojonLyO1Z2K1VpulNwlwERE8NYiIgCIiAbLdn13De+p+ISaJC+7PruG99T8Qk0Ss513kehacj7ufUTT7wYnGU1z4ZKVZQOUhVvO9q2YBuy1+2biJxac9iV2k+p3KkNuNk2uhGh8pmJ/hUPqv+eP1m4n+HQ7n/POo3l3LpYm7palW+lbkt7YHiGvbIy2lsurQqFKqFGHcR0qeBEs2EjgsSvywSfL3vKti5Y7DP8ANNtc/e4zdv7zVcXk84EUU81ggIHKtcm5OugmoiJ16dONOOzBWRxqlSVSW1N3Z0Gxd9a+Go+aRabqGLDOGJGbiBZhpfX4zP8A1m4n+HQ7n/POQm02Fu5Wxb2piyg8t2+Yv4nqEi1sNhlepUivFkyjisU7U6cn4I3+H8ouLdgqUaLsxsFCuSezlzutknEGnfECkrn92mDZeoksbns07Zj7B3ao4RbIMzkcqo3zz1D6I6h9s2srGLr0ZvZowSXPi/QtWDoVoLarzbfLgvUS1i/Rv7D+Ey7LWL9G/sP4TIMd6OjHeiDF4CIXgIl0PoglQbG40I4HnHZ0SkTwEobh+UJqjDD4t7scq0aljmY8Mr2Fr8+Y26+uRZCnk52CuJxgLlSlACoUJ5Tm5C26g2Un4Dnk1zqUJSlC8j59nFGjRxLjS001XBPw+/vRERN5yBERAEREAxdo7MpYimadamtRDzML2NiLjnU6nUayBt6NjjC4yrRDZ1QjKTxs6hxfrAa3wnoOcd5Rt02xdFXogGrRzG3BnQi5UHpuARfr4XmE43RAx2H7aneK1RDMREjFYEREAREQDZbs+u4b31PxCTRIX3Z9dw3vqfiEmiVnOu8j0LTkfdz6iIicIsAnM+UOqgwRzKrMzKtO41UnUkdHJB7500jfymbRzV6dIHSkuZvaqf8AiF+tJ+XUnUxEfDX6HOzKqqeGl46fU42JkYDZ9StUCUkLseYc3WTwA6zOsxfk0qrQDJUFSqNXTgp6kJ5+21+rntlXFUqTUZys2VClha1aLlCN0ji5NmwqtNsLRamqojIpCqLAEjlDvvIVq0mVirAqwNiCLEHoIPCSR5NNo5sO9InWk1x7NTXxBu+c7OKe3RU1wf3OlktTYruD4rzR2EREqpbhLWL9G/sP4TLstYv0b+w/hM9jvR7HeiDF4CIXgIl0PogiIngNlsDb1XB1vO0subKUIcEqQxBNwCOdRzyad1t5ExmHR81MVSt6tNWBZDe2o4gdvTIEnT+TfGMm0qIXhVD03H8uQv8Aein4STQquL2eBws4y+FalKstJRV+qRN0RE6RRBERAEREAREQDzptlQMTXCiwFaqAOgCo1h3WmHJD378n1RWqYijUXzQWpVq+cblIc7VGCADlA5jYfjI+dr20AsLaX16Sbn/OqRpKzKriqDpzbel9x8xETAhiIiAbLdn13De+p+ISaJC+7PruG99T8Qk0LcmyqWPPa1h2k6D75XM3pyqVoRgru3AtORtKlO/MRPoUKhNhTYH+awUfEE3+F/hLx2ZUHBkbpuCvdqZAhleKmm1B/PT7ncdWK4mMzAAk6Aak9QkX4PYFbaOJqVjenSdyc7DmvYKg/eIAA6Bb4SUMVhTYpVUZXBXQ3Rrg3HMQbX0tCIAAAAABYAaAAcw6IhUq4Fyi42m+fBf39tCLiMLHFOO0/wAq4c2YWyNi0sNTyUly/SY6ux6WPP8AdM6IkCUnN7UndkyMYwWzFWRpt4d1aOLXlDJUA5NRRyuxvpDq7iJyO7uBrYDaKJVFlrA0w41ptfVbHpzACx11kjy3Xw6uLOoYXBsekG4I6CDzyZRxs4QdKWsWrdOnoQq2BhOoqsdJJ369fUuRKykgk8S1i/Rv7D+Ey7LWL9G/sP4TPY70ex3ogxeAiF4CJdD6IIiJ4BOg3G21SwuNWrWHIysmYC5Qtbl24nQEG2tmPZOfm63Z3VrY2qAikUwf2lUj9mo5wPpNb90dOthrNlO+0tkiYzsuwkqrtFonpWBFxqDqJWUAlZ1z5kIiIAiIgCIiAa/bmx1xVE0nd0RiM+SwLKOKkkGw6xY6DsMXY/yUYtajCkadSnfkMz5WI/mFtDzadEmGJi4p7yPXw1OtbbRC36rMf9Gl/cH4R+qzH/Qpf3B+EmmJj2aI3w2h4/UhX9V2P+hT/uLPn9WG0P4af3F/GTZMXF7Vo0r+crUqduOd1W3eY7NHjy2h4/UivY3k5x1LE0ajU0ypURmtUUmykE2kq7Pw+SmARZjym7Tqe7h2ATEfefC5VYV6b52CIEYMzMdAAAeP3c9pkptWkeLZOp+Sfhfj8LzValCptNratz4EvD0IUouNPcXMVi1pgXuSeAGrH/Ok6RhMWKguNCDZlPEHrt3zWYivnfMAQoGVb6E63JtzDh3dkt21uCVYcCOPZ0EdRuJxqudKniHC14Lit9/ehPVG8b8TcYvDZ1texuCDxsQbjtEwk2Sx+dUt0ZAPtzA/50z4TaNQcQtTvRv+oP2TOp7QpsL5wOAIY5WBPMQeBk6EsFjpbekmlx5dDB7cNDV1KZRyrG+gIPC4OnDpB4/DptE22IwquLMOHAjRh2EcJjLshf3mZx0HKFPblAv2cJysTkcpVb0mlF+XqbY19NTXiqDwu3sgt8NAdeqVza2IZTzBgQT2X4zeqoAsBYDgBwmPj0Q0znNgNc3Op5iOv77255tlkMFB2m9ry9/Mx7d33GriUpk2F9DYX7baysqhLEtYv0b+w/hMuy1i/Rv7D+Ez2O9Hsd6IMXgIheAiXQ+iCIieATu/JbvKtGq2HqGy12Bpknkq4FiDfhmGUdqgc84SJnCbhK6IuLw0cVSdKXHyZ6VicL5Ndv3wFXz9cN+jkmzHl06QUEXJ1K3DW48Lc1hsdg+UXCYl0p8qjUe4CVAAL3AADA2JN9ANeM6qqRaT5nz2rg6tOc4pN7Ls2kdTERMyGIiIAiIgGLjdqUaNvO1qVLNfL5x1S9uNsxF+Mxv9T4P/AHeG/vU/zSJvKdimbaVRSxK01pqgubANTVzYE6Ek83QJyl5qdSzscetmTp1HBR3HoT/U2D/3eG/vU/zSv+pcJ/u8N/ep/mnnq8TztTV8Wl/HzPQv+pMJ/usP/ep/mkP+UXFJU2jUam61Fy0wGQhl0QX1E5qJjKd1Yj4nHuvDY2bGy3Z9ew/vqfiEmgGQvuz67hvfU/EJNEqudd5HodjI+7n1ERE4RYBKMgPEA82o6ZWIBWjUZCChOn7rElCOjU8n4dxmSNqvz01+Dm/2qJixOjRzPE0lsxlp46/c1OlFn3UxVRiTmKDmVSOFuc2ve95a8yL3tc9J1bvOs+oketi61Ztzk+l9PoZKCW5CIiRjMS1i/Rv7D+Ey7LWL9G/sP4TPY70ex3ogxeAiF4CJdD6IIiJ4BERAPtahAIBIDWDAE2NiGFxz2IB7RK0KzIyspKspDKRxBU3BHxEtxPbmOytdN5Pe5+2P0nBUqhbO+ULVOUoM6gZtCLHtGl726JupCe4m9b4XEJTapbD1HPnFNsoLLlD3Oq2OW9jwEmihiFdFdGDK6hlI4EMLgjqtOrSqbcbnzrMsG8LWceD1XQuRETac4REQDz1vLtHz+MxFUcGqvbsQ5F+xRNbNrtDZbvjq9KmhZhXrC3MAKjcpjwVQOLGwEtVtjHKGpVKeIF2B80WzqV1N0dVYqRqGAIOvRIrTZUqlOc5yklxZr4iJiRhERANluz67hvfU/EJNEhfdn13De+p+ISZ2YAa/5fhbpMrWdK9SCXItOR93PqViXaWDqNqAEH898x/pHD42PVPv5NqdKfbIccqxcldQ80vuzt9rDmY8TI+TqnSnefwj5OqdKd5/CZfCMZ/DzXqO1hzMeJkfJ1T+TvP4SnydV/4+9vyzz4TjP4ea9R2sOZYiX/k6r/x95/CPk6r/AMf1m/LHwnGfw816jtYcyxEv/J1X/j+s35Y+T6vRTP8AUw/7IeU4tfs816jtYcyxLWL9G/sP4TMlsLVB9HfrVlI+ObKfsmPiqVTzbjzNS+VhwU6kaWs2vH8bTV/gYmL1pv6X+xnGpG61ILXgIgCJZz6OIiJ4BERAEREAvYPJ52n5y+TOme3HLmGa3Xa89C4fAU0RUVAqooVQOACiwHcJBW6mDpVsbRp1g7JUYqQhym5U5dQQQL66G+kn5VsB/wBdTOhhV+Vspv4inerCGui+RWIiSysiIiAefNr7ZrvWxAZmp+cquatJDlp5gxBDKLBiLWubk21mrk57S3AwdfENWqoxZ1AKqxRLj9/k2JYiw1NtOEsU/Jjs8W/Yu1umrU17bMJpdNs4VTLq05N7S+d/QhfD4Z6jhEVnZjoqgsx7ANTOloeTPaDEA0VS/O1RLDtykm/wku7J3fw+FBFCitO/Ei5c9RZrkjqvNjPVT5m6nlcEv9ju/AgzE+TvaCNl/Ry/QyMhU95BHxAmDX3SxqfOwlfT6NNnHet56Bie9mjN5XSe5v38iHt0NwMW1enWdP0dKbq/7UEO2U3sE499vjJWwuzghzE525idAPZHN9/XMuJj2FPaU2tVxJuHoRoQ2YiIibjeIiIAiIgCIiAIiIAlnF02am6o2RmVgrfRJBAPwOsvRAIu2L5J6oxA/SjTeiFN/Nu+YtawHzQRY636pqt5PJticO2aipxNNmsmQFqyixIzgLbquO4XkzRNDw8GrHYhnWKjU2278LcPoecsbgKtFstWm9JiMwDqVNuFxfm0MxwZ6Kx2yqNbJ52klXzbZkzqGynpF5pN69xaOMUEZaFUMP2ioCSOBVgCM3Ub6W7QdEsK+DOxR/EUW0qsLc2vQhCXKlBly5lZc4umZSMw6Vv84ajh0yZ9l+TXA0Qpama7qQc1RiQSP5RZbdRB+M6goDa4Btw6uyI4V8WK34igpf6oXXjp6nnHFYZ6bZaiNTawOV1KNY8DZrG0u4LZdat6KjVqgGxNNGcA9BKggfGehq+FR/nor+0obj2z6pUVUZVUKBwCgAdwmX+Ir7zQ/wARy2dKav10+lv7IKXd/aGFK1xhqqGmcwbza1Mp5iV5Vu22nSJNmzsRVajTaogV2pozqDoGKgsBfmBvMyJvp01T3M42Nx8sZZzik1xXtn//2Q=="/>
          <p:cNvSpPr>
            <a:spLocks noChangeAspect="1" noChangeArrowheads="1"/>
          </p:cNvSpPr>
          <p:nvPr/>
        </p:nvSpPr>
        <p:spPr bwMode="auto">
          <a:xfrm>
            <a:off x="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ISDxMUEhESEBQSFBQUEhUUFRgVEBcZExQWFBYYFRwYHCYfFxklGhYVIC8gIycpLC0tFiAxNTAqNSYrLCkBCQoKDgwOGg8PGiokHyQsKi0vNSwuMiovLSwsMjUtLDQ0LCopLC8sMjA0KSwpLCktKiwpLCwpLCwpLCwsKSksKf/AABEIAL0BCgMBIgACEQEDEQH/xAAcAAEAAQUBAQAAAAAAAAAAAAAABwEDBAUGCAL/xABHEAACAQIDAwcHCAkDBAMAAAABAgADEQQSIQUGMSJBUWFxkbIHEzM0cnOBFTJSkqGx0dIUFyNCU2KCk/AWVGPBwuLxJIOi/8QAGwEBAAIDAQEAAAAAAAAAAAAAAAQGAgMFAQf/xAAzEQACAQIDBQYEBgMAAAAAAAAAAQIDEQQFIRIxQVFxEzNhodHwFYGRsQYiMkJSwRQj4f/aAAwDAQACEQMRAD8AnGIiAIiIAiIgFGYAXJsBqSeEwq+3MOlWnSasgqVfRpflNfh8DY26ZyHlb2xkwyUBxrtd+HzKdjY84uxT6pkTKxBBBsRqCNCLcCLcJrlOzsc3E49UZ7CVz0teJ50xm2sRVBFWvVqBjmKs7FSbWvYm32S5g94cVSN6eIrJ2VGtwtqCbHTpE87VGr4rC/6XYn+vj6ahrsCUF2UEFhfhcc1+uY67YWxurhr/ADbXPSDcaW5tTxBkIbExT1do0HqMajtWpZmY3Y2KgXJ6gB8BJinGzHM6mGmlBLVcTp4GrHFRlK1rMy6m1riyo4PXlFusakE9XfaYAFQqA1RtNRqSQ1uNybkDUgHpPNa1yJwa+a4itxt00OlGlFAVqv8AGb6qfZydNJVMTWFv2obTUNTGU8NRlII5+c8ZSJqWY4pa9oz3s48j7/S61gPOLpzhNT23JFuwDtl7C7XAOWqbG5ysQApAt0HTjzgcJjQRJFHN8RTntSe0uTMXSi1ob2Jp8Hi/NaMSaZOhJuU5vqfd2cNslQMAQQQeBBuJb8LiqeJhtwf/AAiSi4uzPqIiSjEREQBERAEREAREQBERAEREAREQBERAEsY3GLSpPUe4WmjO1tTZQSbfAS/OK8qW3noYVaSZb4nziPcEnJls2XmB5S8enu8bsrmurUVODm+BHO+W8K43FGqiNTXIqAMbsctzc2JA+dwHRfiTNHESK3cqFSbqScpb2IiJ4YGy3Z9dw3vqfiEmiQvuz67hvfU/EJNErOdd5HoWnI+7n1ERE4RYBERAEREArLuyK+Q+bYfOZijXve+ZiG0FjYX5/wAbM+alMMLEXEm4LFywtXbW7j0Nc4bSsboYpM+TMM1r2l2858UgLZbpa45PJ0NrjTsHcJbqYNSQdVIOa4+dccCSbkm+vwnfjn9Oy2oP39/I0dg+Z0kTD2diWcMGsSpAuBa91B4XPTMyd+lUjVgpx3M0NWdhERNh4IiIAiIgCIiAIiIAiIgCIiAJFXljxF6+HS/zabtb22A/7D3SUcRiFpozuwVUBZmPAAC5J+E8/wC8m22xeKqVmvZjZAf3UHzF7tT1kzXUeljm5lVUaWzxZrIiJHK2IiIBst2fXcN76n4hJokL7s+u4b31PxCTRKznXeR6FpyPu59REROEWAREQBERAEREAREQCtGsEqKxNgeQ19Byvmk/1WH9Zm8mhdbj7tbG41FjzG/PM/ZuPDKoZhntqCCpPZcDMQONhx6JbcjxKdN0ZPc9Pn7ZErx1uZ8REsRHEREAREQBERAEREAREQBETRb47yrgsKz6Go11oqediOJH0V4n4DnEN2MZSUE5Pcji/KlvbmJwdI6KQa5HORqqDqGhPXYcxkcz6q1SzFmJZmJLE6kkm5J6STPmRZO7uVLEV3Wm5P5dBERMTQIiIBst2fXcN76n4hJokL7s+u4b31PxCTRKznXeR6FpyPu59REROEWAREQBETAw211fE1qA+dRWmT15wSe7k/WmUYuSbXDUwlNRaT46GfERMTMREQBLeIaylrXyWe3TkIe3VwtfmlyWsX6N/YfwmZ05OMk1wYSvozXbreUQYzFGl5rzSlC1O5LOSupzWFlFv/etp2c877F2xVwtVatFgrgZdQCpDWuDfS2g7pO+7+PqVsNTqVUWnUZbuqkMvUQQToRZhqdG4mfRKFXbWu8kZvl8cLNOn+l+Ot+JsYiJIOIIiIAiIgCIiAIia/bG38PhUzV6qp9EcXb2VGpg8bSV2XdqbUp4ek1WqwREGp5+oAc5J0AkE7zbw1MZiGqvcLwppfRF5h285POeq1s7fbe9sdWGXMlGnpTQ8b87sBpmPDnsB1mc3NE5X0RXcdjO1exD9K8xERNRzBERAEREA2W7PruG99T8Qk0SF92fXcN76n4hJolZzrvI9C05H3c+oiInCLAIiIB81qoVWZjZVBZj1AXP2SK92tukbTFVjYV3ZX/+08n4BsvdOz3+2j5rBMAeVWIpjsOrf/kEf1SKVaxuNCOBliyrDKdGbl+7T374FazbFOFeCj+3X374k8xMPY+P8/h6VX6aAn2uDD6wMzJX5RcW4veixxkpRUluYiImJkJaxfo39h/CZdlrF+jf2H8Jnsd6PY70QYvATotzN72wFRv2YqU6uXzgGj8jNYoeF+UdDx6ROdXgIl1jJxd0X6vQhXg6dRXTJv3a3+w+MYoM1GpxCVLcofyEGxPVx++dNPNUmXyabeWrg0pNUzVqOZSrHl5cxKEX1ICkC/VJ9GvtuzKbmuUrCx7Wk3s3tbl8+R2ERElFfEREAREQCPdubQ2o+P8A0OnVpURUBem6C37MBvnE5mVuSRoBqNNJyW8u4uNoZqtT/wCQvF6qsXYdbhuV8dQOmTdaVImDhchVcHGqntN/Xd8jzRE6jyg7sfomKunoq+Z6YAsFN+UnRYXFuojonLyO1Z2K1VpulNwlwERE8NYiIgCIiAbLdn13De+p+ISaJC+7PruG99T8Qk0Ss513kehacj7ufUTT7wYnGU1z4ZKVZQOUhVvO9q2YBuy1+2biJxac9iV2k+p3KkNuNk2uhGh8pmJ/hUPqv+eP1m4n+HQ7n/POo3l3LpYm7palW+lbkt7YHiGvbIy2lsurQqFKqFGHcR0qeBEs2EjgsSvywSfL3vKti5Y7DP8ANNtc/e4zdv7zVcXk84EUU81ggIHKtcm5OugmoiJ16dONOOzBWRxqlSVSW1N3Z0Gxd9a+Go+aRabqGLDOGJGbiBZhpfX4zP8A1m4n+HQ7n/POQm02Fu5Wxb2piyg8t2+Yv4nqEi1sNhlepUivFkyjisU7U6cn4I3+H8ouLdgqUaLsxsFCuSezlzutknEGnfECkrn92mDZeoksbns07Zj7B3ao4RbIMzkcqo3zz1D6I6h9s2srGLr0ZvZowSXPi/QtWDoVoLarzbfLgvUS1i/Rv7D+Ey7LWL9G/sP4TIMd6OjHeiDF4CIXgIl0PoglQbG40I4HnHZ0SkTwEobh+UJqjDD4t7scq0aljmY8Mr2Fr8+Y26+uRZCnk52CuJxgLlSlACoUJ5Tm5C26g2Un4Dnk1zqUJSlC8j59nFGjRxLjS001XBPw+/vRERN5yBERAEREAxdo7MpYimadamtRDzML2NiLjnU6nUayBt6NjjC4yrRDZ1QjKTxs6hxfrAa3wnoOcd5Rt02xdFXogGrRzG3BnQi5UHpuARfr4XmE43RAx2H7aneK1RDMREjFYEREAREQDZbs+u4b31PxCTRIX3Z9dw3vqfiEmiVnOu8j0LTkfdz6iIicIsAnM+UOqgwRzKrMzKtO41UnUkdHJB7500jfymbRzV6dIHSkuZvaqf8AiF+tJ+XUnUxEfDX6HOzKqqeGl46fU42JkYDZ9StUCUkLseYc3WTwA6zOsxfk0qrQDJUFSqNXTgp6kJ5+21+rntlXFUqTUZys2VClha1aLlCN0ji5NmwqtNsLRamqojIpCqLAEjlDvvIVq0mVirAqwNiCLEHoIPCSR5NNo5sO9InWk1x7NTXxBu+c7OKe3RU1wf3OlktTYruD4rzR2EREqpbhLWL9G/sP4TLstYv0b+w/hM9jvR7HeiDF4CIXgIl0PogiIngNlsDb1XB1vO0subKUIcEqQxBNwCOdRzyad1t5ExmHR81MVSt6tNWBZDe2o4gdvTIEnT+TfGMm0qIXhVD03H8uQv8Aein4STQquL2eBws4y+FalKstJRV+qRN0RE6RRBERAEREAREQDzptlQMTXCiwFaqAOgCo1h3WmHJD378n1RWqYijUXzQWpVq+cblIc7VGCADlA5jYfjI+dr20AsLaX16Sbn/OqRpKzKriqDpzbel9x8xETAhiIiAbLdn13De+p+ISaJC+7PruG99T8Qk0LcmyqWPPa1h2k6D75XM3pyqVoRgru3AtORtKlO/MRPoUKhNhTYH+awUfEE3+F/hLx2ZUHBkbpuCvdqZAhleKmm1B/PT7ncdWK4mMzAAk6Aak9QkX4PYFbaOJqVjenSdyc7DmvYKg/eIAA6Bb4SUMVhTYpVUZXBXQ3Rrg3HMQbX0tCIAAAAABYAaAAcw6IhUq4Fyi42m+fBf39tCLiMLHFOO0/wAq4c2YWyNi0sNTyUly/SY6ux6WPP8AdM6IkCUnN7UndkyMYwWzFWRpt4d1aOLXlDJUA5NRRyuxvpDq7iJyO7uBrYDaKJVFlrA0w41ptfVbHpzACx11kjy3Xw6uLOoYXBsekG4I6CDzyZRxs4QdKWsWrdOnoQq2BhOoqsdJJ369fUuRKykgk8S1i/Rv7D+Ey7LWL9G/sP4TPY70ex3ogxeAiF4CJdD6IIiJ4BOg3G21SwuNWrWHIysmYC5Qtbl24nQEG2tmPZOfm63Z3VrY2qAikUwf2lUj9mo5wPpNb90dOthrNlO+0tkiYzsuwkqrtFonpWBFxqDqJWUAlZ1z5kIiIAiIgCIiAa/bmx1xVE0nd0RiM+SwLKOKkkGw6xY6DsMXY/yUYtajCkadSnfkMz5WI/mFtDzadEmGJi4p7yPXw1OtbbRC36rMf9Gl/cH4R+qzH/Qpf3B+EmmJj2aI3w2h4/UhX9V2P+hT/uLPn9WG0P4af3F/GTZMXF7Vo0r+crUqduOd1W3eY7NHjy2h4/UivY3k5x1LE0ajU0ypURmtUUmykE2kq7Pw+SmARZjym7Tqe7h2ATEfefC5VYV6b52CIEYMzMdAAAeP3c9pkptWkeLZOp+Sfhfj8LzValCptNratz4EvD0IUouNPcXMVi1pgXuSeAGrH/Ok6RhMWKguNCDZlPEHrt3zWYivnfMAQoGVb6E63JtzDh3dkt21uCVYcCOPZ0EdRuJxqudKniHC14Lit9/ehPVG8b8TcYvDZ1texuCDxsQbjtEwk2Sx+dUt0ZAPtzA/50z4TaNQcQtTvRv+oP2TOp7QpsL5wOAIY5WBPMQeBk6EsFjpbekmlx5dDB7cNDV1KZRyrG+gIPC4OnDpB4/DptE22IwquLMOHAjRh2EcJjLshf3mZx0HKFPblAv2cJysTkcpVb0mlF+XqbY19NTXiqDwu3sgt8NAdeqVza2IZTzBgQT2X4zeqoAsBYDgBwmPj0Q0znNgNc3Op5iOv77255tlkMFB2m9ry9/Mx7d33GriUpk2F9DYX7baysqhLEtYv0b+w/hMuy1i/Rv7D+Ez2O9Hsd6IMXgIheAiXQ+iCIieATu/JbvKtGq2HqGy12Bpknkq4FiDfhmGUdqgc84SJnCbhK6IuLw0cVSdKXHyZ6VicL5Ndv3wFXz9cN+jkmzHl06QUEXJ1K3DW48Lc1hsdg+UXCYl0p8qjUe4CVAAL3AADA2JN9ANeM6qqRaT5nz2rg6tOc4pN7Ls2kdTERMyGIiIAiIgGLjdqUaNvO1qVLNfL5x1S9uNsxF+Mxv9T4P/AHeG/vU/zSJvKdimbaVRSxK01pqgubANTVzYE6Ek83QJyl5qdSzscetmTp1HBR3HoT/U2D/3eG/vU/zSv+pcJ/u8N/ep/mnnq8TztTV8Wl/HzPQv+pMJ/usP/ep/mkP+UXFJU2jUam61Fy0wGQhl0QX1E5qJjKd1Yj4nHuvDY2bGy3Z9ew/vqfiEmgGQvuz67hvfU/EJNEqudd5HodjI+7n1ERE4RYBKMgPEA82o6ZWIBWjUZCChOn7rElCOjU8n4dxmSNqvz01+Dm/2qJixOjRzPE0lsxlp46/c1OlFn3UxVRiTmKDmVSOFuc2ve95a8yL3tc9J1bvOs+oketi61Ztzk+l9PoZKCW5CIiRjMS1i/Rv7D+Ey7LWL9G/sP4TPY70ex3ogxeAiF4CJdD6IIiJ4BERAPtahAIBIDWDAE2NiGFxz2IB7RK0KzIyspKspDKRxBU3BHxEtxPbmOytdN5Pe5+2P0nBUqhbO+ULVOUoM6gZtCLHtGl726JupCe4m9b4XEJTapbD1HPnFNsoLLlD3Oq2OW9jwEmihiFdFdGDK6hlI4EMLgjqtOrSqbcbnzrMsG8LWceD1XQuRETac4REQDz1vLtHz+MxFUcGqvbsQ5F+xRNbNrtDZbvjq9KmhZhXrC3MAKjcpjwVQOLGwEtVtjHKGpVKeIF2B80WzqV1N0dVYqRqGAIOvRIrTZUqlOc5yklxZr4iJiRhERANluz67hvfU/EJNEhfdn13De+p+ISZ2YAa/5fhbpMrWdK9SCXItOR93PqViXaWDqNqAEH898x/pHD42PVPv5NqdKfbIccqxcldQ80vuzt9rDmY8TI+TqnSnefwj5OqdKd5/CZfCMZ/DzXqO1hzMeJkfJ1T+TvP4SnydV/4+9vyzz4TjP4ea9R2sOZYiX/k6r/x95/CPk6r/AMf1m/LHwnGfw816jtYcyxEv/J1X/j+s35Y+T6vRTP8AUw/7IeU4tfs816jtYcyxLWL9G/sP4TMlsLVB9HfrVlI+ObKfsmPiqVTzbjzNS+VhwU6kaWs2vH8bTV/gYmL1pv6X+xnGpG61ILXgIgCJZz6OIiJ4BERAEREAvYPJ52n5y+TOme3HLmGa3Xa89C4fAU0RUVAqooVQOACiwHcJBW6mDpVsbRp1g7JUYqQhym5U5dQQQL66G+kn5VsB/wBdTOhhV+Vspv4inerCGui+RWIiSysiIiAefNr7ZrvWxAZmp+cquatJDlp5gxBDKLBiLWubk21mrk57S3AwdfENWqoxZ1AKqxRLj9/k2JYiw1NtOEsU/Jjs8W/Yu1umrU17bMJpdNs4VTLq05N7S+d/QhfD4Z6jhEVnZjoqgsx7ANTOloeTPaDEA0VS/O1RLDtykm/wku7J3fw+FBFCitO/Ei5c9RZrkjqvNjPVT5m6nlcEv9ju/AgzE+TvaCNl/Ry/QyMhU95BHxAmDX3SxqfOwlfT6NNnHet56Bie9mjN5XSe5v38iHt0NwMW1enWdP0dKbq/7UEO2U3sE499vjJWwuzghzE525idAPZHN9/XMuJj2FPaU2tVxJuHoRoQ2YiIibjeIiIAiIgCIiAIiIAlnF02am6o2RmVgrfRJBAPwOsvRAIu2L5J6oxA/SjTeiFN/Nu+YtawHzQRY636pqt5PJticO2aipxNNmsmQFqyixIzgLbquO4XkzRNDw8GrHYhnWKjU2278LcPoecsbgKtFstWm9JiMwDqVNuFxfm0MxwZ6Kx2yqNbJ52klXzbZkzqGynpF5pN69xaOMUEZaFUMP2ioCSOBVgCM3Ub6W7QdEsK+DOxR/EUW0qsLc2vQhCXKlBly5lZc4umZSMw6Vv84ajh0yZ9l+TXA0Qpama7qQc1RiQSP5RZbdRB+M6goDa4Btw6uyI4V8WK34igpf6oXXjp6nnHFYZ6bZaiNTawOV1KNY8DZrG0u4LZdat6KjVqgGxNNGcA9BKggfGehq+FR/nor+0obj2z6pUVUZVUKBwCgAdwmX+Ir7zQ/wARy2dKav10+lv7IKXd/aGFK1xhqqGmcwbza1Mp5iV5Vu22nSJNmzsRVajTaogV2pozqDoGKgsBfmBvMyJvp01T3M42Nx8sZZzik1xXtn//2Q=="/>
          <p:cNvSpPr>
            <a:spLocks noChangeAspect="1" noChangeArrowheads="1"/>
          </p:cNvSpPr>
          <p:nvPr/>
        </p:nvSpPr>
        <p:spPr bwMode="auto">
          <a:xfrm>
            <a:off x="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ISDxMUEhESEBQSFBQUEhUUFRgVEBcZExQWFBYYFRwYHCYfFxklGhYVIC8gIycpLC0tFiAxNTAqNSYrLCkBCQoKDgwOGg8PGiokHyQsKi0vNSwuMiovLSwsMjUtLDQ0LCopLC8sMjA0KSwpLCktKiwpLCwpLCwpLCwsKSksKf/AABEIAL0BCgMBIgACEQEDEQH/xAAcAAEAAQUBAQAAAAAAAAAAAAAABwEDBAUGCAL/xABHEAACAQIDAwcHCAkDBAMAAAABAgADEQQSIQUGMSJBUWFxkbIHEzM0cnOBFTJSkqGx0dIUFyNCU2KCk/AWVGPBwuLxJIOi/8QAGwEBAAIDAQEAAAAAAAAAAAAAAAQGAgMFAQf/xAAzEQACAQIDBQYEBgMAAAAAAAAAAQIDEQQFIRIxQVFxEzNhodHwFYGRsQYiMkJSwRQj4f/aAAwDAQACEQMRAD8AnGIiAIiIAiIgFGYAXJsBqSeEwq+3MOlWnSasgqVfRpflNfh8DY26ZyHlb2xkwyUBxrtd+HzKdjY84uxT6pkTKxBBBsRqCNCLcCLcJrlOzsc3E49UZ7CVz0teJ50xm2sRVBFWvVqBjmKs7FSbWvYm32S5g94cVSN6eIrJ2VGtwtqCbHTpE87VGr4rC/6XYn+vj6ahrsCUF2UEFhfhcc1+uY67YWxurhr/ADbXPSDcaW5tTxBkIbExT1do0HqMajtWpZmY3Y2KgXJ6gB8BJinGzHM6mGmlBLVcTp4GrHFRlK1rMy6m1riyo4PXlFusakE9XfaYAFQqA1RtNRqSQ1uNybkDUgHpPNa1yJwa+a4itxt00OlGlFAVqv8AGb6qfZydNJVMTWFv2obTUNTGU8NRlII5+c8ZSJqWY4pa9oz3s48j7/S61gPOLpzhNT23JFuwDtl7C7XAOWqbG5ysQApAt0HTjzgcJjQRJFHN8RTntSe0uTMXSi1ob2Jp8Hi/NaMSaZOhJuU5vqfd2cNslQMAQQQeBBuJb8LiqeJhtwf/AAiSi4uzPqIiSjEREQBERAEREAREQBERAEREAREQBERAEsY3GLSpPUe4WmjO1tTZQSbfAS/OK8qW3noYVaSZb4nziPcEnJls2XmB5S8enu8bsrmurUVODm+BHO+W8K43FGqiNTXIqAMbsctzc2JA+dwHRfiTNHESK3cqFSbqScpb2IiJ4YGy3Z9dw3vqfiEmiQvuz67hvfU/EJNErOdd5HoWnI+7n1ERE4RYBERAEREArLuyK+Q+bYfOZijXve+ZiG0FjYX5/wAbM+alMMLEXEm4LFywtXbW7j0Nc4bSsboYpM+TMM1r2l2858UgLZbpa45PJ0NrjTsHcJbqYNSQdVIOa4+dccCSbkm+vwnfjn9Oy2oP39/I0dg+Z0kTD2diWcMGsSpAuBa91B4XPTMyd+lUjVgpx3M0NWdhERNh4IiIAiIgCIiAIiIAiIgCIiAJFXljxF6+HS/zabtb22A/7D3SUcRiFpozuwVUBZmPAAC5J+E8/wC8m22xeKqVmvZjZAf3UHzF7tT1kzXUeljm5lVUaWzxZrIiJHK2IiIBst2fXcN76n4hJokL7s+u4b31PxCTRKznXeR6FpyPu59REROEWAREQBERAEREAREQCtGsEqKxNgeQ19Byvmk/1WH9Zm8mhdbj7tbG41FjzG/PM/ZuPDKoZhntqCCpPZcDMQONhx6JbcjxKdN0ZPc9Pn7ZErx1uZ8REsRHEREAREQBERAEREAREQBETRb47yrgsKz6Go11oqediOJH0V4n4DnEN2MZSUE5Pcji/KlvbmJwdI6KQa5HORqqDqGhPXYcxkcz6q1SzFmJZmJLE6kkm5J6STPmRZO7uVLEV3Wm5P5dBERMTQIiIBst2fXcN76n4hJokL7s+u4b31PxCTRKznXeR6FpyPu59REROEWAREQBETAw211fE1qA+dRWmT15wSe7k/WmUYuSbXDUwlNRaT46GfERMTMREQBLeIaylrXyWe3TkIe3VwtfmlyWsX6N/YfwmZ05OMk1wYSvozXbreUQYzFGl5rzSlC1O5LOSupzWFlFv/etp2c877F2xVwtVatFgrgZdQCpDWuDfS2g7pO+7+PqVsNTqVUWnUZbuqkMvUQQToRZhqdG4mfRKFXbWu8kZvl8cLNOn+l+Ot+JsYiJIOIIiIAiIgCIiAIia/bG38PhUzV6qp9EcXb2VGpg8bSV2XdqbUp4ek1WqwREGp5+oAc5J0AkE7zbw1MZiGqvcLwppfRF5h285POeq1s7fbe9sdWGXMlGnpTQ8b87sBpmPDnsB1mc3NE5X0RXcdjO1exD9K8xERNRzBERAEREA2W7PruG99T8Qk0SF92fXcN76n4hJolZzrvI9C05H3c+oiInCLAIiIB81qoVWZjZVBZj1AXP2SK92tukbTFVjYV3ZX/+08n4BsvdOz3+2j5rBMAeVWIpjsOrf/kEf1SKVaxuNCOBliyrDKdGbl+7T374FazbFOFeCj+3X374k8xMPY+P8/h6VX6aAn2uDD6wMzJX5RcW4veixxkpRUluYiImJkJaxfo39h/CZdlrF+jf2H8Jnsd6PY70QYvATotzN72wFRv2YqU6uXzgGj8jNYoeF+UdDx6ROdXgIl1jJxd0X6vQhXg6dRXTJv3a3+w+MYoM1GpxCVLcofyEGxPVx++dNPNUmXyabeWrg0pNUzVqOZSrHl5cxKEX1ICkC/VJ9GvtuzKbmuUrCx7Wk3s3tbl8+R2ERElFfEREAREQCPdubQ2o+P8A0OnVpURUBem6C37MBvnE5mVuSRoBqNNJyW8u4uNoZqtT/wCQvF6qsXYdbhuV8dQOmTdaVImDhchVcHGqntN/Xd8jzRE6jyg7sfomKunoq+Z6YAsFN+UnRYXFuojonLyO1Z2K1VpulNwlwERE8NYiIgCIiAbLdn13De+p+ISaJC+7PruG99T8Qk0Ss513kehacj7ufUTT7wYnGU1z4ZKVZQOUhVvO9q2YBuy1+2biJxac9iV2k+p3KkNuNk2uhGh8pmJ/hUPqv+eP1m4n+HQ7n/POo3l3LpYm7palW+lbkt7YHiGvbIy2lsurQqFKqFGHcR0qeBEs2EjgsSvywSfL3vKti5Y7DP8ANNtc/e4zdv7zVcXk84EUU81ggIHKtcm5OugmoiJ16dONOOzBWRxqlSVSW1N3Z0Gxd9a+Go+aRabqGLDOGJGbiBZhpfX4zP8A1m4n+HQ7n/POQm02Fu5Wxb2piyg8t2+Yv4nqEi1sNhlepUivFkyjisU7U6cn4I3+H8ouLdgqUaLsxsFCuSezlzutknEGnfECkrn92mDZeoksbns07Zj7B3ao4RbIMzkcqo3zz1D6I6h9s2srGLr0ZvZowSXPi/QtWDoVoLarzbfLgvUS1i/Rv7D+Ey7LWL9G/sP4TIMd6OjHeiDF4CIXgIl0PoglQbG40I4HnHZ0SkTwEobh+UJqjDD4t7scq0aljmY8Mr2Fr8+Y26+uRZCnk52CuJxgLlSlACoUJ5Tm5C26g2Un4Dnk1zqUJSlC8j59nFGjRxLjS001XBPw+/vRERN5yBERAEREAxdo7MpYimadamtRDzML2NiLjnU6nUayBt6NjjC4yrRDZ1QjKTxs6hxfrAa3wnoOcd5Rt02xdFXogGrRzG3BnQi5UHpuARfr4XmE43RAx2H7aneK1RDMREjFYEREAREQDZbs+u4b31PxCTRIX3Z9dw3vqfiEmiVnOu8j0LTkfdz6iIicIsAnM+UOqgwRzKrMzKtO41UnUkdHJB7500jfymbRzV6dIHSkuZvaqf8AiF+tJ+XUnUxEfDX6HOzKqqeGl46fU42JkYDZ9StUCUkLseYc3WTwA6zOsxfk0qrQDJUFSqNXTgp6kJ5+21+rntlXFUqTUZys2VClha1aLlCN0ji5NmwqtNsLRamqojIpCqLAEjlDvvIVq0mVirAqwNiCLEHoIPCSR5NNo5sO9InWk1x7NTXxBu+c7OKe3RU1wf3OlktTYruD4rzR2EREqpbhLWL9G/sP4TLstYv0b+w/hM9jvR7HeiDF4CIXgIl0PogiIngNlsDb1XB1vO0subKUIcEqQxBNwCOdRzyad1t5ExmHR81MVSt6tNWBZDe2o4gdvTIEnT+TfGMm0qIXhVD03H8uQv8Aein4STQquL2eBws4y+FalKstJRV+qRN0RE6RRBERAEREAREQDzptlQMTXCiwFaqAOgCo1h3WmHJD378n1RWqYijUXzQWpVq+cblIc7VGCADlA5jYfjI+dr20AsLaX16Sbn/OqRpKzKriqDpzbel9x8xETAhiIiAbLdn13De+p+ISaJC+7PruG99T8Qk0LcmyqWPPa1h2k6D75XM3pyqVoRgru3AtORtKlO/MRPoUKhNhTYH+awUfEE3+F/hLx2ZUHBkbpuCvdqZAhleKmm1B/PT7ncdWK4mMzAAk6Aak9QkX4PYFbaOJqVjenSdyc7DmvYKg/eIAA6Bb4SUMVhTYpVUZXBXQ3Rrg3HMQbX0tCIAAAAABYAaAAcw6IhUq4Fyi42m+fBf39tCLiMLHFOO0/wAq4c2YWyNi0sNTyUly/SY6ux6WPP8AdM6IkCUnN7UndkyMYwWzFWRpt4d1aOLXlDJUA5NRRyuxvpDq7iJyO7uBrYDaKJVFlrA0w41ptfVbHpzACx11kjy3Xw6uLOoYXBsekG4I6CDzyZRxs4QdKWsWrdOnoQq2BhOoqsdJJ369fUuRKykgk8S1i/Rv7D+Ey7LWL9G/sP4TPY70ex3ogxeAiF4CJdD6IIiJ4BOg3G21SwuNWrWHIysmYC5Qtbl24nQEG2tmPZOfm63Z3VrY2qAikUwf2lUj9mo5wPpNb90dOthrNlO+0tkiYzsuwkqrtFonpWBFxqDqJWUAlZ1z5kIiIAiIgCIiAa/bmx1xVE0nd0RiM+SwLKOKkkGw6xY6DsMXY/yUYtajCkadSnfkMz5WI/mFtDzadEmGJi4p7yPXw1OtbbRC36rMf9Gl/cH4R+qzH/Qpf3B+EmmJj2aI3w2h4/UhX9V2P+hT/uLPn9WG0P4af3F/GTZMXF7Vo0r+crUqduOd1W3eY7NHjy2h4/UivY3k5x1LE0ajU0ypURmtUUmykE2kq7Pw+SmARZjym7Tqe7h2ATEfefC5VYV6b52CIEYMzMdAAAeP3c9pkptWkeLZOp+Sfhfj8LzValCptNratz4EvD0IUouNPcXMVi1pgXuSeAGrH/Ok6RhMWKguNCDZlPEHrt3zWYivnfMAQoGVb6E63JtzDh3dkt21uCVYcCOPZ0EdRuJxqudKniHC14Lit9/ehPVG8b8TcYvDZ1texuCDxsQbjtEwk2Sx+dUt0ZAPtzA/50z4TaNQcQtTvRv+oP2TOp7QpsL5wOAIY5WBPMQeBk6EsFjpbekmlx5dDB7cNDV1KZRyrG+gIPC4OnDpB4/DptE22IwquLMOHAjRh2EcJjLshf3mZx0HKFPblAv2cJysTkcpVb0mlF+XqbY19NTXiqDwu3sgt8NAdeqVza2IZTzBgQT2X4zeqoAsBYDgBwmPj0Q0znNgNc3Op5iOv77255tlkMFB2m9ry9/Mx7d33GriUpk2F9DYX7baysqhLEtYv0b+w/hMuy1i/Rv7D+Ez2O9Hsd6IMXgIheAiXQ+iCIieATu/JbvKtGq2HqGy12Bpknkq4FiDfhmGUdqgc84SJnCbhK6IuLw0cVSdKXHyZ6VicL5Ndv3wFXz9cN+jkmzHl06QUEXJ1K3DW48Lc1hsdg+UXCYl0p8qjUe4CVAAL3AADA2JN9ANeM6qqRaT5nz2rg6tOc4pN7Ls2kdTERMyGIiIAiIgGLjdqUaNvO1qVLNfL5x1S9uNsxF+Mxv9T4P/AHeG/vU/zSJvKdimbaVRSxK01pqgubANTVzYE6Ek83QJyl5qdSzscetmTp1HBR3HoT/U2D/3eG/vU/zSv+pcJ/u8N/ep/mnnq8TztTV8Wl/HzPQv+pMJ/usP/ep/mkP+UXFJU2jUam61Fy0wGQhl0QX1E5qJjKd1Yj4nHuvDY2bGy3Z9ew/vqfiEmgGQvuz67hvfU/EJNEqudd5HodjI+7n1ERE4RYBKMgPEA82o6ZWIBWjUZCChOn7rElCOjU8n4dxmSNqvz01+Dm/2qJixOjRzPE0lsxlp46/c1OlFn3UxVRiTmKDmVSOFuc2ve95a8yL3tc9J1bvOs+oketi61Ztzk+l9PoZKCW5CIiRjMS1i/Rv7D+Ey7LWL9G/sP4TPY70ex3ogxeAiF4CJdD6IIiJ4BERAPtahAIBIDWDAE2NiGFxz2IB7RK0KzIyspKspDKRxBU3BHxEtxPbmOytdN5Pe5+2P0nBUqhbO+ULVOUoM6gZtCLHtGl726JupCe4m9b4XEJTapbD1HPnFNsoLLlD3Oq2OW9jwEmihiFdFdGDK6hlI4EMLgjqtOrSqbcbnzrMsG8LWceD1XQuRETac4REQDz1vLtHz+MxFUcGqvbsQ5F+xRNbNrtDZbvjq9KmhZhXrC3MAKjcpjwVQOLGwEtVtjHKGpVKeIF2B80WzqV1N0dVYqRqGAIOvRIrTZUqlOc5yklxZr4iJiRhERANluz67hvfU/EJNEhfdn13De+p+ISZ2YAa/5fhbpMrWdK9SCXItOR93PqViXaWDqNqAEH898x/pHD42PVPv5NqdKfbIccqxcldQ80vuzt9rDmY8TI+TqnSnefwj5OqdKd5/CZfCMZ/DzXqO1hzMeJkfJ1T+TvP4SnydV/4+9vyzz4TjP4ea9R2sOZYiX/k6r/x95/CPk6r/AMf1m/LHwnGfw816jtYcyxEv/J1X/j+s35Y+T6vRTP8AUw/7IeU4tfs816jtYcyxLWL9G/sP4TMlsLVB9HfrVlI+ObKfsmPiqVTzbjzNS+VhwU6kaWs2vH8bTV/gYmL1pv6X+xnGpG61ILXgIgCJZz6OIiJ4BERAEREAvYPJ52n5y+TOme3HLmGa3Xa89C4fAU0RUVAqooVQOACiwHcJBW6mDpVsbRp1g7JUYqQhym5U5dQQQL66G+kn5VsB/wBdTOhhV+Vspv4inerCGui+RWIiSysiIiAefNr7ZrvWxAZmp+cquatJDlp5gxBDKLBiLWubk21mrk57S3AwdfENWqoxZ1AKqxRLj9/k2JYiw1NtOEsU/Jjs8W/Yu1umrU17bMJpdNs4VTLq05N7S+d/QhfD4Z6jhEVnZjoqgsx7ANTOloeTPaDEA0VS/O1RLDtykm/wku7J3fw+FBFCitO/Ei5c9RZrkjqvNjPVT5m6nlcEv9ju/AgzE+TvaCNl/Ry/QyMhU95BHxAmDX3SxqfOwlfT6NNnHet56Bie9mjN5XSe5v38iHt0NwMW1enWdP0dKbq/7UEO2U3sE499vjJWwuzghzE525idAPZHN9/XMuJj2FPaU2tVxJuHoRoQ2YiIibjeIiIAiIgCIiAIiIAlnF02am6o2RmVgrfRJBAPwOsvRAIu2L5J6oxA/SjTeiFN/Nu+YtawHzQRY636pqt5PJticO2aipxNNmsmQFqyixIzgLbquO4XkzRNDw8GrHYhnWKjU2278LcPoecsbgKtFstWm9JiMwDqVNuFxfm0MxwZ6Kx2yqNbJ52klXzbZkzqGynpF5pN69xaOMUEZaFUMP2ioCSOBVgCM3Ub6W7QdEsK+DOxR/EUW0qsLc2vQhCXKlBly5lZc4umZSMw6Vv84ajh0yZ9l+TXA0Qpama7qQc1RiQSP5RZbdRB+M6goDa4Btw6uyI4V8WK34igpf6oXXjp6nnHFYZ6bZaiNTawOV1KNY8DZrG0u4LZdat6KjVqgGxNNGcA9BKggfGehq+FR/nor+0obj2z6pUVUZVUKBwCgAdwmX+Ir7zQ/wARy2dKav10+lv7IKXd/aGFK1xhqqGmcwbza1Mp5iV5Vu22nSJNmzsRVajTaogV2pozqDoGKgsBfmBvMyJvp01T3M42Nx8sZZzik1xXtn//2Q=="/>
          <p:cNvSpPr>
            <a:spLocks noChangeAspect="1" noChangeArrowheads="1"/>
          </p:cNvSpPr>
          <p:nvPr/>
        </p:nvSpPr>
        <p:spPr bwMode="auto">
          <a:xfrm>
            <a:off x="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hISDxMUEhESEBQSFBQUEhUUFRgVEBcZExQWFBYYFRwYHCYfFxklGhYVIC8gIycpLC0tFiAxNTAqNSYrLCkBCQoKDgwOGg8PGiokHyQsKi0vNSwuMiovLSwsMjUtLDQ0LCopLC8sMjA0KSwpLCktKiwpLCwpLCwpLCwsKSksKf/AABEIAL0BCgMBIgACEQEDEQH/xAAcAAEAAQUBAQAAAAAAAAAAAAAABwEDBAUGCAL/xABHEAACAQIDAwcHCAkDBAMAAAABAgADEQQSIQUGMSJBUWFxkbIHEzM0cnOBFTJSkqGx0dIUFyNCU2KCk/AWVGPBwuLxJIOi/8QAGwEBAAIDAQEAAAAAAAAAAAAAAAQGAgMFAQf/xAAzEQACAQIDBQYEBgMAAAAAAAAAAQIDEQQFIRIxQVFxEzNhodHwFYGRsQYiMkJSwRQj4f/aAAwDAQACEQMRAD8AnGIiAIiIAiIgFGYAXJsBqSeEwq+3MOlWnSasgqVfRpflNfh8DY26ZyHlb2xkwyUBxrtd+HzKdjY84uxT6pkTKxBBBsRqCNCLcCLcJrlOzsc3E49UZ7CVz0teJ50xm2sRVBFWvVqBjmKs7FSbWvYm32S5g94cVSN6eIrJ2VGtwtqCbHTpE87VGr4rC/6XYn+vj6ahrsCUF2UEFhfhcc1+uY67YWxurhr/ADbXPSDcaW5tTxBkIbExT1do0HqMajtWpZmY3Y2KgXJ6gB8BJinGzHM6mGmlBLVcTp4GrHFRlK1rMy6m1riyo4PXlFusakE9XfaYAFQqA1RtNRqSQ1uNybkDUgHpPNa1yJwa+a4itxt00OlGlFAVqv8AGb6qfZydNJVMTWFv2obTUNTGU8NRlII5+c8ZSJqWY4pa9oz3s48j7/S61gPOLpzhNT23JFuwDtl7C7XAOWqbG5ysQApAt0HTjzgcJjQRJFHN8RTntSe0uTMXSi1ob2Jp8Hi/NaMSaZOhJuU5vqfd2cNslQMAQQQeBBuJb8LiqeJhtwf/AAiSi4uzPqIiSjEREQBERAEREAREQBERAEREAREQBERAEsY3GLSpPUe4WmjO1tTZQSbfAS/OK8qW3noYVaSZb4nziPcEnJls2XmB5S8enu8bsrmurUVODm+BHO+W8K43FGqiNTXIqAMbsctzc2JA+dwHRfiTNHESK3cqFSbqScpb2IiJ4YGy3Z9dw3vqfiEmiQvuz67hvfU/EJNErOdd5HoWnI+7n1ERE4RYBERAEREArLuyK+Q+bYfOZijXve+ZiG0FjYX5/wAbM+alMMLEXEm4LFywtXbW7j0Nc4bSsboYpM+TMM1r2l2858UgLZbpa45PJ0NrjTsHcJbqYNSQdVIOa4+dccCSbkm+vwnfjn9Oy2oP39/I0dg+Z0kTD2diWcMGsSpAuBa91B4XPTMyd+lUjVgpx3M0NWdhERNh4IiIAiIgCIiAIiIAiIgCIiAJFXljxF6+HS/zabtb22A/7D3SUcRiFpozuwVUBZmPAAC5J+E8/wC8m22xeKqVmvZjZAf3UHzF7tT1kzXUeljm5lVUaWzxZrIiJHK2IiIBst2fXcN76n4hJokL7s+u4b31PxCTRKznXeR6FpyPu59REROEWAREQBERAEREAREQCtGsEqKxNgeQ19Byvmk/1WH9Zm8mhdbj7tbG41FjzG/PM/ZuPDKoZhntqCCpPZcDMQONhx6JbcjxKdN0ZPc9Pn7ZErx1uZ8REsRHEREAREQBERAEREAREQBETRb47yrgsKz6Go11oqediOJH0V4n4DnEN2MZSUE5Pcji/KlvbmJwdI6KQa5HORqqDqGhPXYcxkcz6q1SzFmJZmJLE6kkm5J6STPmRZO7uVLEV3Wm5P5dBERMTQIiIBst2fXcN76n4hJokL7s+u4b31PxCTRKznXeR6FpyPu59REROEWAREQBETAw211fE1qA+dRWmT15wSe7k/WmUYuSbXDUwlNRaT46GfERMTMREQBLeIaylrXyWe3TkIe3VwtfmlyWsX6N/YfwmZ05OMk1wYSvozXbreUQYzFGl5rzSlC1O5LOSupzWFlFv/etp2c877F2xVwtVatFgrgZdQCpDWuDfS2g7pO+7+PqVsNTqVUWnUZbuqkMvUQQToRZhqdG4mfRKFXbWu8kZvl8cLNOn+l+Ot+JsYiJIOIIiIAiIgCIiAIia/bG38PhUzV6qp9EcXb2VGpg8bSV2XdqbUp4ek1WqwREGp5+oAc5J0AkE7zbw1MZiGqvcLwppfRF5h285POeq1s7fbe9sdWGXMlGnpTQ8b87sBpmPDnsB1mc3NE5X0RXcdjO1exD9K8xERNRzBERAEREA2W7PruG99T8Qk0SF92fXcN76n4hJolZzrvI9C05H3c+oiInCLAIiIB81qoVWZjZVBZj1AXP2SK92tukbTFVjYV3ZX/+08n4BsvdOz3+2j5rBMAeVWIpjsOrf/kEf1SKVaxuNCOBliyrDKdGbl+7T374FazbFOFeCj+3X374k8xMPY+P8/h6VX6aAn2uDD6wMzJX5RcW4veixxkpRUluYiImJkJaxfo39h/CZdlrF+jf2H8Jnsd6PY70QYvATotzN72wFRv2YqU6uXzgGj8jNYoeF+UdDx6ROdXgIl1jJxd0X6vQhXg6dRXTJv3a3+w+MYoM1GpxCVLcofyEGxPVx++dNPNUmXyabeWrg0pNUzVqOZSrHl5cxKEX1ICkC/VJ9GvtuzKbmuUrCx7Wk3s3tbl8+R2ERElFfEREAREQCPdubQ2o+P8A0OnVpURUBem6C37MBvnE5mVuSRoBqNNJyW8u4uNoZqtT/wCQvF6qsXYdbhuV8dQOmTdaVImDhchVcHGqntN/Xd8jzRE6jyg7sfomKunoq+Z6YAsFN+UnRYXFuojonLyO1Z2K1VpulNwlwERE8NYiIgCIiAbLdn13De+p+ISaJC+7PruG99T8Qk0Ss513kehacj7ufUTT7wYnGU1z4ZKVZQOUhVvO9q2YBuy1+2biJxac9iV2k+p3KkNuNk2uhGh8pmJ/hUPqv+eP1m4n+HQ7n/POo3l3LpYm7palW+lbkt7YHiGvbIy2lsurQqFKqFGHcR0qeBEs2EjgsSvywSfL3vKti5Y7DP8ANNtc/e4zdv7zVcXk84EUU81ggIHKtcm5OugmoiJ16dONOOzBWRxqlSVSW1N3Z0Gxd9a+Go+aRabqGLDOGJGbiBZhpfX4zP8A1m4n+HQ7n/POQm02Fu5Wxb2piyg8t2+Yv4nqEi1sNhlepUivFkyjisU7U6cn4I3+H8ouLdgqUaLsxsFCuSezlzutknEGnfECkrn92mDZeoksbns07Zj7B3ao4RbIMzkcqo3zz1D6I6h9s2srGLr0ZvZowSXPi/QtWDoVoLarzbfLgvUS1i/Rv7D+Ey7LWL9G/sP4TIMd6OjHeiDF4CIXgIl0PoglQbG40I4HnHZ0SkTwEobh+UJqjDD4t7scq0aljmY8Mr2Fr8+Y26+uRZCnk52CuJxgLlSlACoUJ5Tm5C26g2Un4Dnk1zqUJSlC8j59nFGjRxLjS001XBPw+/vRERN5yBERAEREAxdo7MpYimadamtRDzML2NiLjnU6nUayBt6NjjC4yrRDZ1QjKTxs6hxfrAa3wnoOcd5Rt02xdFXogGrRzG3BnQi5UHpuARfr4XmE43RAx2H7aneK1RDMREjFYEREAREQDZbs+u4b31PxCTRIX3Z9dw3vqfiEmiVnOu8j0LTkfdz6iIicIsAnM+UOqgwRzKrMzKtO41UnUkdHJB7500jfymbRzV6dIHSkuZvaqf8AiF+tJ+XUnUxEfDX6HOzKqqeGl46fU42JkYDZ9StUCUkLseYc3WTwA6zOsxfk0qrQDJUFSqNXTgp6kJ5+21+rntlXFUqTUZys2VClha1aLlCN0ji5NmwqtNsLRamqojIpCqLAEjlDvvIVq0mVirAqwNiCLEHoIPCSR5NNo5sO9InWk1x7NTXxBu+c7OKe3RU1wf3OlktTYruD4rzR2EREqpbhLWL9G/sP4TLstYv0b+w/hM9jvR7HeiDF4CIXgIl0PogiIngNlsDb1XB1vO0subKUIcEqQxBNwCOdRzyad1t5ExmHR81MVSt6tNWBZDe2o4gdvTIEnT+TfGMm0qIXhVD03H8uQv8Aein4STQquL2eBws4y+FalKstJRV+qRN0RE6RRBERAEREAREQDzptlQMTXCiwFaqAOgCo1h3WmHJD378n1RWqYijUXzQWpVq+cblIc7VGCADlA5jYfjI+dr20AsLaX16Sbn/OqRpKzKriqDpzbel9x8xETAhiIiAbLdn13De+p+ISaJC+7PruG99T8Qk0LcmyqWPPa1h2k6D75XM3pyqVoRgru3AtORtKlO/MRPoUKhNhTYH+awUfEE3+F/hLx2ZUHBkbpuCvdqZAhleKmm1B/PT7ncdWK4mMzAAk6Aak9QkX4PYFbaOJqVjenSdyc7DmvYKg/eIAA6Bb4SUMVhTYpVUZXBXQ3Rrg3HMQbX0tCIAAAAABYAaAAcw6IhUq4Fyi42m+fBf39tCLiMLHFOO0/wAq4c2YWyNi0sNTyUly/SY6ux6WPP8AdM6IkCUnN7UndkyMYwWzFWRpt4d1aOLXlDJUA5NRRyuxvpDq7iJyO7uBrYDaKJVFlrA0w41ptfVbHpzACx11kjy3Xw6uLOoYXBsekG4I6CDzyZRxs4QdKWsWrdOnoQq2BhOoqsdJJ369fUuRKykgk8S1i/Rv7D+Ey7LWL9G/sP4TPY70ex3ogxeAiF4CJdD6IIiJ4BOg3G21SwuNWrWHIysmYC5Qtbl24nQEG2tmPZOfm63Z3VrY2qAikUwf2lUj9mo5wPpNb90dOthrNlO+0tkiYzsuwkqrtFonpWBFxqDqJWUAlZ1z5kIiIAiIgCIiAa/bmx1xVE0nd0RiM+SwLKOKkkGw6xY6DsMXY/yUYtajCkadSnfkMz5WI/mFtDzadEmGJi4p7yPXw1OtbbRC36rMf9Gl/cH4R+qzH/Qpf3B+EmmJj2aI3w2h4/UhX9V2P+hT/uLPn9WG0P4af3F/GTZMXF7Vo0r+crUqduOd1W3eY7NHjy2h4/UivY3k5x1LE0ajU0ypURmtUUmykE2kq7Pw+SmARZjym7Tqe7h2ATEfefC5VYV6b52CIEYMzMdAAAeP3c9pkptWkeLZOp+Sfhfj8LzValCptNratz4EvD0IUouNPcXMVi1pgXuSeAGrH/Ok6RhMWKguNCDZlPEHrt3zWYivnfMAQoGVb6E63JtzDh3dkt21uCVYcCOPZ0EdRuJxqudKniHC14Lit9/ehPVG8b8TcYvDZ1texuCDxsQbjtEwk2Sx+dUt0ZAPtzA/50z4TaNQcQtTvRv+oP2TOp7QpsL5wOAIY5WBPMQeBk6EsFjpbekmlx5dDB7cNDV1KZRyrG+gIPC4OnDpB4/DptE22IwquLMOHAjRh2EcJjLshf3mZx0HKFPblAv2cJysTkcpVb0mlF+XqbY19NTXiqDwu3sgt8NAdeqVza2IZTzBgQT2X4zeqoAsBYDgBwmPj0Q0znNgNc3Op5iOv77255tlkMFB2m9ry9/Mx7d33GriUpk2F9DYX7baysqhLEtYv0b+w/hMuy1i/Rv7D+Ez2O9Hsd6IMXgIheAiXQ+iCIieATu/JbvKtGq2HqGy12Bpknkq4FiDfhmGUdqgc84SJnCbhK6IuLw0cVSdKXHyZ6VicL5Ndv3wFXz9cN+jkmzHl06QUEXJ1K3DW48Lc1hsdg+UXCYl0p8qjUe4CVAAL3AADA2JN9ANeM6qqRaT5nz2rg6tOc4pN7Ls2kdTERMyGIiIAiIgGLjdqUaNvO1qVLNfL5x1S9uNsxF+Mxv9T4P/AHeG/vU/zSJvKdimbaVRSxK01pqgubANTVzYE6Ek83QJyl5qdSzscetmTp1HBR3HoT/U2D/3eG/vU/zSv+pcJ/u8N/ep/mnnq8TztTV8Wl/HzPQv+pMJ/usP/ep/mkP+UXFJU2jUam61Fy0wGQhl0QX1E5qJjKd1Yj4nHuvDY2bGy3Z9ew/vqfiEmgGQvuz67hvfU/EJNEqudd5HodjI+7n1ERE4RYBKMgPEA82o6ZWIBWjUZCChOn7rElCOjU8n4dxmSNqvz01+Dm/2qJixOjRzPE0lsxlp46/c1OlFn3UxVRiTmKDmVSOFuc2ve95a8yL3tc9J1bvOs+oketi61Ztzk+l9PoZKCW5CIiRjMS1i/Rv7D+Ey7LWL9G/sP4TPY70ex3ogxeAiF4CJdD6IIiJ4BERAPtahAIBIDWDAE2NiGFxz2IB7RK0KzIyspKspDKRxBU3BHxEtxPbmOytdN5Pe5+2P0nBUqhbO+ULVOUoM6gZtCLHtGl726JupCe4m9b4XEJTapbD1HPnFNsoLLlD3Oq2OW9jwEmihiFdFdGDK6hlI4EMLgjqtOrSqbcbnzrMsG8LWceD1XQuRETac4REQDz1vLtHz+MxFUcGqvbsQ5F+xRNbNrtDZbvjq9KmhZhXrC3MAKjcpjwVQOLGwEtVtjHKGpVKeIF2B80WzqV1N0dVYqRqGAIOvRIrTZUqlOc5yklxZr4iJiRhERANluz67hvfU/EJNEhfdn13De+p+ISZ2YAa/5fhbpMrWdK9SCXItOR93PqViXaWDqNqAEH898x/pHD42PVPv5NqdKfbIccqxcldQ80vuzt9rDmY8TI+TqnSnefwj5OqdKd5/CZfCMZ/DzXqO1hzMeJkfJ1T+TvP4SnydV/4+9vyzz4TjP4ea9R2sOZYiX/k6r/x95/CPk6r/AMf1m/LHwnGfw816jtYcyxEv/J1X/j+s35Y+T6vRTP8AUw/7IeU4tfs816jtYcyxLWL9G/sP4TMlsLVB9HfrVlI+ObKfsmPiqVTzbjzNS+VhwU6kaWs2vH8bTV/gYmL1pv6X+xnGpG61ILXgIgCJZz6OIiJ4BERAEREAvYPJ52n5y+TOme3HLmGa3Xa89C4fAU0RUVAqooVQOACiwHcJBW6mDpVsbRp1g7JUYqQhym5U5dQQQL66G+kn5VsB/wBdTOhhV+Vspv4inerCGui+RWIiSysiIiAefNr7ZrvWxAZmp+cquatJDlp5gxBDKLBiLWubk21mrk57S3AwdfENWqoxZ1AKqxRLj9/k2JYiw1NtOEsU/Jjs8W/Yu1umrU17bMJpdNs4VTLq05N7S+d/QhfD4Z6jhEVnZjoqgsx7ANTOloeTPaDEA0VS/O1RLDtykm/wku7J3fw+FBFCitO/Ei5c9RZrkjqvNjPVT5m6nlcEv9ju/AgzE+TvaCNl/Ry/QyMhU95BHxAmDX3SxqfOwlfT6NNnHet56Bie9mjN5XSe5v38iHt0NwMW1enWdP0dKbq/7UEO2U3sE499vjJWwuzghzE525idAPZHN9/XMuJj2FPaU2tVxJuHoRoQ2YiIibjeIiIAiIgCIiAIiIAlnF02am6o2RmVgrfRJBAPwOsvRAIu2L5J6oxA/SjTeiFN/Nu+YtawHzQRY636pqt5PJticO2aipxNNmsmQFqyixIzgLbquO4XkzRNDw8GrHYhnWKjU2278LcPoecsbgKtFstWm9JiMwDqVNuFxfm0MxwZ6Kx2yqNbJ52klXzbZkzqGynpF5pN69xaOMUEZaFUMP2ioCSOBVgCM3Ub6W7QdEsK+DOxR/EUW0qsLc2vQhCXKlBly5lZc4umZSMw6Vv84ajh0yZ9l+TXA0Qpama7qQc1RiQSP5RZbdRB+M6goDa4Btw6uyI4V8WK34igpf6oXXjp6nnHFYZ6bZaiNTawOV1KNY8DZrG0u4LZdat6KjVqgGxNNGcA9BKggfGehq+FR/nor+0obj2z6pUVUZVUKBwCgAdwmX+Ir7zQ/wARy2dKav10+lv7IKXd/aGFK1xhqqGmcwbza1Mp5iV5Vu22nSJNmzsRVajTaogV2pozqDoGKgsBfmBvMyJvp01T3M42Nx8sZZzik1xXtn//2Q=="/>
          <p:cNvSpPr>
            <a:spLocks noChangeAspect="1" noChangeArrowheads="1"/>
          </p:cNvSpPr>
          <p:nvPr/>
        </p:nvSpPr>
        <p:spPr bwMode="auto">
          <a:xfrm>
            <a:off x="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hISDxMUEhESEBQSFBQUEhUUFRgVEBcZExQWFBYYFRwYHCYfFxklGhYVIC8gIycpLC0tFiAxNTAqNSYrLCkBCQoKDgwOGg8PGiokHyQsKi0vNSwuMiovLSwsMjUtLDQ0LCopLC8sMjA0KSwpLCktKiwpLCwpLCwpLCwsKSksKf/AABEIAL0BCgMBIgACEQEDEQH/xAAcAAEAAQUBAQAAAAAAAAAAAAAABwEDBAUGCAL/xABHEAACAQIDAwcHCAkDBAMAAAABAgADEQQSIQUGMSJBUWFxkbIHEzM0cnOBFTJSkqGx0dIUFyNCU2KCk/AWVGPBwuLxJIOi/8QAGwEBAAIDAQEAAAAAAAAAAAAAAAQGAgMFAQf/xAAzEQACAQIDBQYEBgMAAAAAAAAAAQIDEQQFIRIxQVFxEzNhodHwFYGRsQYiMkJSwRQj4f/aAAwDAQACEQMRAD8AnGIiAIiIAiIgFGYAXJsBqSeEwq+3MOlWnSasgqVfRpflNfh8DY26ZyHlb2xkwyUBxrtd+HzKdjY84uxT6pkTKxBBBsRqCNCLcCLcJrlOzsc3E49UZ7CVz0teJ50xm2sRVBFWvVqBjmKs7FSbWvYm32S5g94cVSN6eIrJ2VGtwtqCbHTpE87VGr4rC/6XYn+vj6ahrsCUF2UEFhfhcc1+uY67YWxurhr/ADbXPSDcaW5tTxBkIbExT1do0HqMajtWpZmY3Y2KgXJ6gB8BJinGzHM6mGmlBLVcTp4GrHFRlK1rMy6m1riyo4PXlFusakE9XfaYAFQqA1RtNRqSQ1uNybkDUgHpPNa1yJwa+a4itxt00OlGlFAVqv8AGb6qfZydNJVMTWFv2obTUNTGU8NRlII5+c8ZSJqWY4pa9oz3s48j7/S61gPOLpzhNT23JFuwDtl7C7XAOWqbG5ysQApAt0HTjzgcJjQRJFHN8RTntSe0uTMXSi1ob2Jp8Hi/NaMSaZOhJuU5vqfd2cNslQMAQQQeBBuJb8LiqeJhtwf/AAiSi4uzPqIiSjEREQBERAEREAREQBERAEREAREQBERAEsY3GLSpPUe4WmjO1tTZQSbfAS/OK8qW3noYVaSZb4nziPcEnJls2XmB5S8enu8bsrmurUVODm+BHO+W8K43FGqiNTXIqAMbsctzc2JA+dwHRfiTNHESK3cqFSbqScpb2IiJ4YGy3Z9dw3vqfiEmiQvuz67hvfU/EJNErOdd5HoWnI+7n1ERE4RYBERAEREArLuyK+Q+bYfOZijXve+ZiG0FjYX5/wAbM+alMMLEXEm4LFywtXbW7j0Nc4bSsboYpM+TMM1r2l2858UgLZbpa45PJ0NrjTsHcJbqYNSQdVIOa4+dccCSbkm+vwnfjn9Oy2oP39/I0dg+Z0kTD2diWcMGsSpAuBa91B4XPTMyd+lUjVgpx3M0NWdhERNh4IiIAiIgCIiAIiIAiIgCIiAJFXljxF6+HS/zabtb22A/7D3SUcRiFpozuwVUBZmPAAC5J+E8/wC8m22xeKqVmvZjZAf3UHzF7tT1kzXUeljm5lVUaWzxZrIiJHK2IiIBst2fXcN76n4hJokL7s+u4b31PxCTRKznXeR6FpyPu59REROEWAREQBERAEREAREQCtGsEqKxNgeQ19Byvmk/1WH9Zm8mhdbj7tbG41FjzG/PM/ZuPDKoZhntqCCpPZcDMQONhx6JbcjxKdN0ZPc9Pn7ZErx1uZ8REsRHEREAREQBERAEREAREQBETRb47yrgsKz6Go11oqediOJH0V4n4DnEN2MZSUE5Pcji/KlvbmJwdI6KQa5HORqqDqGhPXYcxkcz6q1SzFmJZmJLE6kkm5J6STPmRZO7uVLEV3Wm5P5dBERMTQIiIBst2fXcN76n4hJokL7s+u4b31PxCTRKznXeR6FpyPu59REROEWAREQBETAw211fE1qA+dRWmT15wSe7k/WmUYuSbXDUwlNRaT46GfERMTMREQBLeIaylrXyWe3TkIe3VwtfmlyWsX6N/YfwmZ05OMk1wYSvozXbreUQYzFGl5rzSlC1O5LOSupzWFlFv/etp2c877F2xVwtVatFgrgZdQCpDWuDfS2g7pO+7+PqVsNTqVUWnUZbuqkMvUQQToRZhqdG4mfRKFXbWu8kZvl8cLNOn+l+Ot+JsYiJIOIIiIAiIgCIiAIia/bG38PhUzV6qp9EcXb2VGpg8bSV2XdqbUp4ek1WqwREGp5+oAc5J0AkE7zbw1MZiGqvcLwppfRF5h285POeq1s7fbe9sdWGXMlGnpTQ8b87sBpmPDnsB1mc3NE5X0RXcdjO1exD9K8xERNRzBERAEREA2W7PruG99T8Qk0SF92fXcN76n4hJolZzrvI9C05H3c+oiInCLAIiIB81qoVWZjZVBZj1AXP2SK92tukbTFVjYV3ZX/+08n4BsvdOz3+2j5rBMAeVWIpjsOrf/kEf1SKVaxuNCOBliyrDKdGbl+7T374FazbFOFeCj+3X374k8xMPY+P8/h6VX6aAn2uDD6wMzJX5RcW4veixxkpRUluYiImJkJaxfo39h/CZdlrF+jf2H8Jnsd6PY70QYvATotzN72wFRv2YqU6uXzgGj8jNYoeF+UdDx6ROdXgIl1jJxd0X6vQhXg6dRXTJv3a3+w+MYoM1GpxCVLcofyEGxPVx++dNPNUmXyabeWrg0pNUzVqOZSrHl5cxKEX1ICkC/VJ9GvtuzKbmuUrCx7Wk3s3tbl8+R2ERElFfEREAREQCPdubQ2o+P8A0OnVpURUBem6C37MBvnE5mVuSRoBqNNJyW8u4uNoZqtT/wCQvF6qsXYdbhuV8dQOmTdaVImDhchVcHGqntN/Xd8jzRE6jyg7sfomKunoq+Z6YAsFN+UnRYXFuojonLyO1Z2K1VpulNwlwERE8NYiIgCIiAbLdn13De+p+ISaJC+7PruG99T8Qk0Ss513kehacj7ufUTT7wYnGU1z4ZKVZQOUhVvO9q2YBuy1+2biJxac9iV2k+p3KkNuNk2uhGh8pmJ/hUPqv+eP1m4n+HQ7n/POo3l3LpYm7palW+lbkt7YHiGvbIy2lsurQqFKqFGHcR0qeBEs2EjgsSvywSfL3vKti5Y7DP8ANNtc/e4zdv7zVcXk84EUU81ggIHKtcm5OugmoiJ16dONOOzBWRxqlSVSW1N3Z0Gxd9a+Go+aRabqGLDOGJGbiBZhpfX4zP8A1m4n+HQ7n/POQm02Fu5Wxb2piyg8t2+Yv4nqEi1sNhlepUivFkyjisU7U6cn4I3+H8ouLdgqUaLsxsFCuSezlzutknEGnfECkrn92mDZeoksbns07Zj7B3ao4RbIMzkcqo3zz1D6I6h9s2srGLr0ZvZowSXPi/QtWDoVoLarzbfLgvUS1i/Rv7D+Ey7LWL9G/sP4TIMd6OjHeiDF4CIXgIl0PoglQbG40I4HnHZ0SkTwEobh+UJqjDD4t7scq0aljmY8Mr2Fr8+Y26+uRZCnk52CuJxgLlSlACoUJ5Tm5C26g2Un4Dnk1zqUJSlC8j59nFGjRxLjS001XBPw+/vRERN5yBERAEREAxdo7MpYimadamtRDzML2NiLjnU6nUayBt6NjjC4yrRDZ1QjKTxs6hxfrAa3wnoOcd5Rt02xdFXogGrRzG3BnQi5UHpuARfr4XmE43RAx2H7aneK1RDMREjFYEREAREQDZbs+u4b31PxCTRIX3Z9dw3vqfiEmiVnOu8j0LTkfdz6iIicIsAnM+UOqgwRzKrMzKtO41UnUkdHJB7500jfymbRzV6dIHSkuZvaqf8AiF+tJ+XUnUxEfDX6HOzKqqeGl46fU42JkYDZ9StUCUkLseYc3WTwA6zOsxfk0qrQDJUFSqNXTgp6kJ5+21+rntlXFUqTUZys2VClha1aLlCN0ji5NmwqtNsLRamqojIpCqLAEjlDvvIVq0mVirAqwNiCLEHoIPCSR5NNo5sO9InWk1x7NTXxBu+c7OKe3RU1wf3OlktTYruD4rzR2EREqpbhLWL9G/sP4TLstYv0b+w/hM9jvR7HeiDF4CIXgIl0PogiIngNlsDb1XB1vO0subKUIcEqQxBNwCOdRzyad1t5ExmHR81MVSt6tNWBZDe2o4gdvTIEnT+TfGMm0qIXhVD03H8uQv8Aein4STQquL2eBws4y+FalKstJRV+qRN0RE6RRBERAEREAREQDzptlQMTXCiwFaqAOgCo1h3WmHJD378n1RWqYijUXzQWpVq+cblIc7VGCADlA5jYfjI+dr20AsLaX16Sbn/OqRpKzKriqDpzbel9x8xETAhiIiAbLdn13De+p+ISaJC+7PruG99T8Qk0LcmyqWPPa1h2k6D75XM3pyqVoRgru3AtORtKlO/MRPoUKhNhTYH+awUfEE3+F/hLx2ZUHBkbpuCvdqZAhleKmm1B/PT7ncdWK4mMzAAk6Aak9QkX4PYFbaOJqVjenSdyc7DmvYKg/eIAA6Bb4SUMVhTYpVUZXBXQ3Rrg3HMQbX0tCIAAAAABYAaAAcw6IhUq4Fyi42m+fBf39tCLiMLHFOO0/wAq4c2YWyNi0sNTyUly/SY6ux6WPP8AdM6IkCUnN7UndkyMYwWzFWRpt4d1aOLXlDJUA5NRRyuxvpDq7iJyO7uBrYDaKJVFlrA0w41ptfVbHpzACx11kjy3Xw6uLOoYXBsekG4I6CDzyZRxs4QdKWsWrdOnoQq2BhOoqsdJJ369fUuRKykgk8S1i/Rv7D+Ey7LWL9G/sP4TPY70ex3ogxeAiF4CJdD6IIiJ4BOg3G21SwuNWrWHIysmYC5Qtbl24nQEG2tmPZOfm63Z3VrY2qAikUwf2lUj9mo5wPpNb90dOthrNlO+0tkiYzsuwkqrtFonpWBFxqDqJWUAlZ1z5kIiIAiIgCIiAa/bmx1xVE0nd0RiM+SwLKOKkkGw6xY6DsMXY/yUYtajCkadSnfkMz5WI/mFtDzadEmGJi4p7yPXw1OtbbRC36rMf9Gl/cH4R+qzH/Qpf3B+EmmJj2aI3w2h4/UhX9V2P+hT/uLPn9WG0P4af3F/GTZMXF7Vo0r+crUqduOd1W3eY7NHjy2h4/UivY3k5x1LE0ajU0ypURmtUUmykE2kq7Pw+SmARZjym7Tqe7h2ATEfefC5VYV6b52CIEYMzMdAAAeP3c9pkptWkeLZOp+Sfhfj8LzValCptNratz4EvD0IUouNPcXMVi1pgXuSeAGrH/Ok6RhMWKguNCDZlPEHrt3zWYivnfMAQoGVb6E63JtzDh3dkt21uCVYcCOPZ0EdRuJxqudKniHC14Lit9/ehPVG8b8TcYvDZ1texuCDxsQbjtEwk2Sx+dUt0ZAPtzA/50z4TaNQcQtTvRv+oP2TOp7QpsL5wOAIY5WBPMQeBk6EsFjpbekmlx5dDB7cNDV1KZRyrG+gIPC4OnDpB4/DptE22IwquLMOHAjRh2EcJjLshf3mZx0HKFPblAv2cJysTkcpVb0mlF+XqbY19NTXiqDwu3sgt8NAdeqVza2IZTzBgQT2X4zeqoAsBYDgBwmPj0Q0znNgNc3Op5iOv77255tlkMFB2m9ry9/Mx7d33GriUpk2F9DYX7baysqhLEtYv0b+w/hMuy1i/Rv7D+Ez2O9Hsd6IMXgIheAiXQ+iCIieATu/JbvKtGq2HqGy12Bpknkq4FiDfhmGUdqgc84SJnCbhK6IuLw0cVSdKXHyZ6VicL5Ndv3wFXz9cN+jkmzHl06QUEXJ1K3DW48Lc1hsdg+UXCYl0p8qjUe4CVAAL3AADA2JN9ANeM6qqRaT5nz2rg6tOc4pN7Ls2kdTERMyGIiIAiIgGLjdqUaNvO1qVLNfL5x1S9uNsxF+Mxv9T4P/AHeG/vU/zSJvKdimbaVRSxK01pqgubANTVzYE6Ek83QJyl5qdSzscetmTp1HBR3HoT/U2D/3eG/vU/zSv+pcJ/u8N/ep/mnnq8TztTV8Wl/HzPQv+pMJ/usP/ep/mkP+UXFJU2jUam61Fy0wGQhl0QX1E5qJjKd1Yj4nHuvDY2bGy3Z9ew/vqfiEmgGQvuz67hvfU/EJNEqudd5HodjI+7n1ERE4RYBKMgPEA82o6ZWIBWjUZCChOn7rElCOjU8n4dxmSNqvz01+Dm/2qJixOjRzPE0lsxlp46/c1OlFn3UxVRiTmKDmVSOFuc2ve95a8yL3tc9J1bvOs+oketi61Ztzk+l9PoZKCW5CIiRjMS1i/Rv7D+Ey7LWL9G/sP4TPY70ex3ogxeAiF4CJdD6IIiJ4BERAPtahAIBIDWDAE2NiGFxz2IB7RK0KzIyspKspDKRxBU3BHxEtxPbmOytdN5Pe5+2P0nBUqhbO+ULVOUoM6gZtCLHtGl726JupCe4m9b4XEJTapbD1HPnFNsoLLlD3Oq2OW9jwEmihiFdFdGDK6hlI4EMLgjqtOrSqbcbnzrMsG8LWceD1XQuRETac4REQDz1vLtHz+MxFUcGqvbsQ5F+xRNbNrtDZbvjq9KmhZhXrC3MAKjcpjwVQOLGwEtVtjHKGpVKeIF2B80WzqV1N0dVYqRqGAIOvRIrTZUqlOc5yklxZr4iJiRhERANluz67hvfU/EJNEhfdn13De+p+ISZ2YAa/5fhbpMrWdK9SCXItOR93PqViXaWDqNqAEH898x/pHD42PVPv5NqdKfbIccqxcldQ80vuzt9rDmY8TI+TqnSnefwj5OqdKd5/CZfCMZ/DzXqO1hzMeJkfJ1T+TvP4SnydV/4+9vyzz4TjP4ea9R2sOZYiX/k6r/x95/CPk6r/AMf1m/LHwnGfw816jtYcyxEv/J1X/j+s35Y+T6vRTP8AUw/7IeU4tfs816jtYcyxLWL9G/sP4TMlsLVB9HfrVlI+ObKfsmPiqVTzbjzNS+VhwU6kaWs2vH8bTV/gYmL1pv6X+xnGpG61ILXgIgCJZz6OIiJ4BERAEREAvYPJ52n5y+TOme3HLmGa3Xa89C4fAU0RUVAqooVQOACiwHcJBW6mDpVsbRp1g7JUYqQhym5U5dQQQL66G+kn5VsB/wBdTOhhV+Vspv4inerCGui+RWIiSysiIiAefNr7ZrvWxAZmp+cquatJDlp5gxBDKLBiLWubk21mrk57S3AwdfENWqoxZ1AKqxRLj9/k2JYiw1NtOEsU/Jjs8W/Yu1umrU17bMJpdNs4VTLq05N7S+d/QhfD4Z6jhEVnZjoqgsx7ANTOloeTPaDEA0VS/O1RLDtykm/wku7J3fw+FBFCitO/Ei5c9RZrkjqvNjPVT5m6nlcEv9ju/AgzE+TvaCNl/Ry/QyMhU95BHxAmDX3SxqfOwlfT6NNnHet56Bie9mjN5XSe5v38iHt0NwMW1enWdP0dKbq/7UEO2U3sE499vjJWwuzghzE525idAPZHN9/XMuJj2FPaU2tVxJuHoRoQ2YiIibjeIiIAiIgCIiAIiIAlnF02am6o2RmVgrfRJBAPwOsvRAIu2L5J6oxA/SjTeiFN/Nu+YtawHzQRY636pqt5PJticO2aipxNNmsmQFqyixIzgLbquO4XkzRNDw8GrHYhnWKjU2278LcPoecsbgKtFstWm9JiMwDqVNuFxfm0MxwZ6Kx2yqNbJ52klXzbZkzqGynpF5pN69xaOMUEZaFUMP2ioCSOBVgCM3Ub6W7QdEsK+DOxR/EUW0qsLc2vQhCXKlBly5lZc4umZSMw6Vv84ajh0yZ9l+TXA0Qpama7qQc1RiQSP5RZbdRB+M6goDa4Btw6uyI4V8WK34igpf6oXXjp6nnHFYZ6bZaiNTawOV1KNY8DZrG0u4LZdat6KjVqgGxNNGcA9BKggfGehq+FR/nor+0obj2z6pUVUZVUKBwCgAdwmX+Ir7zQ/wARy2dKav10+lv7IKXd/aGFK1xhqqGmcwbza1Mp5iV5Vu22nSJNmzsRVajTaogV2pozqDoGKgsBfmBvMyJvp01T3M42Nx8sZZzik1xXtn//2Q=="/>
          <p:cNvSpPr>
            <a:spLocks noChangeAspect="1" noChangeArrowheads="1"/>
          </p:cNvSpPr>
          <p:nvPr/>
        </p:nvSpPr>
        <p:spPr bwMode="auto">
          <a:xfrm>
            <a:off x="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1" name="Picture 11" descr="H:\science senega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2533650" cy="1800225"/>
          </a:xfrm>
          <a:prstGeom prst="rect">
            <a:avLst/>
          </a:prstGeom>
          <a:noFill/>
        </p:spPr>
      </p:pic>
      <p:pic>
        <p:nvPicPr>
          <p:cNvPr id="10252" name="Picture 12" descr="H:\disease pic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5720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Images Citation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i="1" dirty="0" err="1" smtClean="0">
                <a:solidFill>
                  <a:srgbClr val="3366FF"/>
                </a:solidFill>
              </a:rPr>
              <a:t>senegal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N.d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urbanyouthforafrica.orgWeb</a:t>
            </a:r>
            <a:r>
              <a:rPr lang="en-US" dirty="0" smtClean="0">
                <a:solidFill>
                  <a:srgbClr val="3366FF"/>
                </a:solidFill>
              </a:rPr>
              <a:t>. 22 Feb 2013. &lt;http://urbanyouthforafrica.org/senegal/&gt;. </a:t>
            </a:r>
          </a:p>
          <a:p>
            <a:pPr lvl="0"/>
            <a:r>
              <a:rPr lang="en-US" i="1" dirty="0" smtClean="0">
                <a:solidFill>
                  <a:srgbClr val="3366FF"/>
                </a:solidFill>
              </a:rPr>
              <a:t>Communicable Disease Control 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N.d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Bergan</a:t>
            </a:r>
            <a:r>
              <a:rPr lang="en-US" dirty="0" smtClean="0">
                <a:solidFill>
                  <a:srgbClr val="3366FF"/>
                </a:solidFill>
              </a:rPr>
              <a:t> County </a:t>
            </a:r>
            <a:r>
              <a:rPr lang="en-US" dirty="0" err="1" smtClean="0">
                <a:solidFill>
                  <a:srgbClr val="3366FF"/>
                </a:solidFill>
              </a:rPr>
              <a:t>Departmant</a:t>
            </a:r>
            <a:r>
              <a:rPr lang="en-US" dirty="0" smtClean="0">
                <a:solidFill>
                  <a:srgbClr val="3366FF"/>
                </a:solidFill>
              </a:rPr>
              <a:t> of Health </a:t>
            </a:r>
            <a:r>
              <a:rPr lang="en-US" dirty="0" err="1" smtClean="0">
                <a:solidFill>
                  <a:srgbClr val="3366FF"/>
                </a:solidFill>
              </a:rPr>
              <a:t>ServicesWeb</a:t>
            </a:r>
            <a:r>
              <a:rPr lang="en-US" dirty="0" smtClean="0">
                <a:solidFill>
                  <a:srgbClr val="3366FF"/>
                </a:solidFill>
              </a:rPr>
              <a:t>. 22 Feb 2013. </a:t>
            </a:r>
          </a:p>
          <a:p>
            <a:pPr lvl="0"/>
            <a:r>
              <a:rPr lang="en-US" i="1" dirty="0" smtClean="0">
                <a:solidFill>
                  <a:srgbClr val="3366FF"/>
                </a:solidFill>
              </a:rPr>
              <a:t>Philadelphia Under Siege: The Yellow Fever of 1793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N.d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pabook.libraries.psu.eduWeb</a:t>
            </a:r>
            <a:r>
              <a:rPr lang="en-US" dirty="0" smtClean="0">
                <a:solidFill>
                  <a:srgbClr val="3366FF"/>
                </a:solidFill>
              </a:rPr>
              <a:t>. 22 Feb 2013. &lt;http://pabook.libraries.psu.edu/palitmap/YellowFever.html&gt;. </a:t>
            </a:r>
          </a:p>
          <a:p>
            <a:pPr lvl="0"/>
            <a:r>
              <a:rPr lang="en-US" i="1" dirty="0" smtClean="0">
                <a:solidFill>
                  <a:srgbClr val="3366FF"/>
                </a:solidFill>
              </a:rPr>
              <a:t>Penn Manor Medical Centre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N.d</a:t>
            </a:r>
            <a:r>
              <a:rPr lang="en-US" dirty="0" smtClean="0">
                <a:solidFill>
                  <a:srgbClr val="3366FF"/>
                </a:solidFill>
              </a:rPr>
              <a:t>. www.pennmanor.infoWeb. 22 Feb 2013. &lt;http://www.pennmanor.info/?q=node/126&gt;. </a:t>
            </a:r>
          </a:p>
          <a:p>
            <a:pPr lvl="0"/>
            <a:r>
              <a:rPr lang="en-US" i="1" dirty="0" err="1" smtClean="0">
                <a:solidFill>
                  <a:srgbClr val="3366FF"/>
                </a:solidFill>
              </a:rPr>
              <a:t>Hepititis</a:t>
            </a:r>
            <a:r>
              <a:rPr lang="en-US" i="1" dirty="0" smtClean="0">
                <a:solidFill>
                  <a:srgbClr val="3366FF"/>
                </a:solidFill>
              </a:rPr>
              <a:t> B. ppt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N.d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freemadicalpower.blogspot.deWeb</a:t>
            </a:r>
            <a:r>
              <a:rPr lang="en-US" dirty="0" smtClean="0">
                <a:solidFill>
                  <a:srgbClr val="3366FF"/>
                </a:solidFill>
              </a:rPr>
              <a:t>. 22 Feb 2013. &lt;http://freemedicalpowerpoint.blogspot.de/2012/01/hepatitis-b.html&gt;. </a:t>
            </a:r>
          </a:p>
          <a:p>
            <a:pPr lvl="0"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Senegal is a country located in West Africa.  It is a beautiful country but even it has diseases you should look out for. You must be prepared to become in contact with many different diseases.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3 Common Diseases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Yellow Fever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Hepatitis B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Rabies</a:t>
            </a:r>
          </a:p>
          <a:p>
            <a:pPr lvl="0"/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Yellow Fever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Yellow Fever is a one strand RNA virus.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Most travelers get this disease in common areas such as airports or by different insect bites.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Requirements: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Vaccine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170" name="Picture 2" descr="H:\yellow fever bit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86200"/>
            <a:ext cx="262890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Risks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Risks: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biggest factor to the risks of Yellow Fever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Where it is you are traveling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Insect bites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season you will be there 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145" name="Picture 1" descr="H:\risk of yellow fe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08154">
            <a:off x="6417339" y="3369339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Hepatitis 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Hepatitis B is a small, circular, partially double-stranded DNA virus.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Is commonly caught when blood is transmitted through two people’s blood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Sexual activity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Tattooing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Dental and Clinic Care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124" name="Picture 4" descr="H:\hepititas B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14800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Rabies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Normally exposed to rabies when bitten by an animal with rabies (saliva of animals)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This illness attacks the brain and does not effect the blood</a:t>
            </a:r>
          </a:p>
          <a:p>
            <a:pPr lvl="0"/>
            <a:r>
              <a:rPr lang="en-US" dirty="0" smtClean="0">
                <a:solidFill>
                  <a:srgbClr val="0000FF"/>
                </a:solidFill>
              </a:rPr>
              <a:t>Takes control of nervous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>
                <a:solidFill>
                  <a:srgbClr val="0000FF"/>
                </a:solidFill>
              </a:rPr>
              <a:t>(Rabies)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098" name="Picture 2" descr="H:\rabie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724400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to get treated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Normally to get treated for Rabies you need to go to the doctor and get many different shots in the stomach. </a:t>
            </a:r>
          </a:p>
          <a:p>
            <a:pPr lvl="0"/>
            <a:r>
              <a:rPr lang="en-US" dirty="0" smtClean="0">
                <a:solidFill>
                  <a:srgbClr val="0000FF"/>
                </a:solidFill>
              </a:rPr>
              <a:t>When you get the shots the vaccine goes to your nerves and brain to stop the virus.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(Rabies)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55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Works Cited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 </a:t>
            </a:r>
          </a:p>
          <a:p>
            <a:r>
              <a:rPr lang="en-US" sz="1500" i="1" dirty="0" smtClean="0">
                <a:solidFill>
                  <a:srgbClr val="FF0000"/>
                </a:solidFill>
              </a:rPr>
              <a:t>Rabies</a:t>
            </a:r>
            <a:r>
              <a:rPr lang="en-US" sz="1500" dirty="0" smtClean="0">
                <a:solidFill>
                  <a:srgbClr val="FF0000"/>
                </a:solidFill>
              </a:rPr>
              <a:t>. (</a:t>
            </a:r>
            <a:r>
              <a:rPr lang="en-US" sz="1500" dirty="0" err="1" smtClean="0">
                <a:solidFill>
                  <a:srgbClr val="FF0000"/>
                </a:solidFill>
              </a:rPr>
              <a:t>n.d</a:t>
            </a:r>
            <a:r>
              <a:rPr lang="en-US" sz="1500" dirty="0" smtClean="0">
                <a:solidFill>
                  <a:srgbClr val="FF0000"/>
                </a:solidFill>
              </a:rPr>
              <a:t>.). Retrieved 2 22, 2013, from CDC Center of Diseases Control: http://wwwnc.cdc.gov/travel/yellowbook/2012/chapter-3-infectious-diseases-related-to-travel/rabies.htm</a:t>
            </a:r>
          </a:p>
          <a:p>
            <a:r>
              <a:rPr lang="en-US" sz="1500" i="1" dirty="0" smtClean="0">
                <a:solidFill>
                  <a:srgbClr val="FF0000"/>
                </a:solidFill>
              </a:rPr>
              <a:t>Rabies</a:t>
            </a:r>
            <a:r>
              <a:rPr lang="en-US" sz="1500" dirty="0" smtClean="0">
                <a:solidFill>
                  <a:srgbClr val="FF0000"/>
                </a:solidFill>
              </a:rPr>
              <a:t>. (</a:t>
            </a:r>
            <a:r>
              <a:rPr lang="en-US" sz="1500" dirty="0" err="1" smtClean="0">
                <a:solidFill>
                  <a:srgbClr val="FF0000"/>
                </a:solidFill>
              </a:rPr>
              <a:t>n.d</a:t>
            </a:r>
            <a:r>
              <a:rPr lang="en-US" sz="1500" dirty="0" smtClean="0">
                <a:solidFill>
                  <a:srgbClr val="FF0000"/>
                </a:solidFill>
              </a:rPr>
              <a:t>.). Retrieved 2 22, 2013, from CDC Center of Diseases Control: http://wwwnc.cdc.gov/travel/yellowbook/2012/chapter-3-infectious-diseases-related-to-travel/rabies.htm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(CDC)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sz="1500" i="1" dirty="0" smtClean="0">
                <a:solidFill>
                  <a:srgbClr val="FF0000"/>
                </a:solidFill>
              </a:rPr>
              <a:t>CDC</a:t>
            </a:r>
            <a:r>
              <a:rPr lang="en-US" sz="1500" dirty="0" smtClean="0">
                <a:solidFill>
                  <a:srgbClr val="FF0000"/>
                </a:solidFill>
              </a:rPr>
              <a:t>. (</a:t>
            </a:r>
            <a:r>
              <a:rPr lang="en-US" sz="1500" dirty="0" err="1" smtClean="0">
                <a:solidFill>
                  <a:srgbClr val="FF0000"/>
                </a:solidFill>
              </a:rPr>
              <a:t>n.d</a:t>
            </a:r>
            <a:r>
              <a:rPr lang="en-US" sz="1500" dirty="0" smtClean="0">
                <a:solidFill>
                  <a:srgbClr val="FF0000"/>
                </a:solidFill>
              </a:rPr>
              <a:t>.). Retrieved 2 22, 2013, from CDC Center of Disease Control.</a:t>
            </a:r>
          </a:p>
          <a:p>
            <a:r>
              <a:rPr lang="en-US" sz="1500" i="1" dirty="0" smtClean="0">
                <a:solidFill>
                  <a:srgbClr val="FF0000"/>
                </a:solidFill>
              </a:rPr>
              <a:t>Rabies</a:t>
            </a:r>
            <a:r>
              <a:rPr lang="en-US" sz="1500" dirty="0" smtClean="0">
                <a:solidFill>
                  <a:srgbClr val="FF0000"/>
                </a:solidFill>
              </a:rPr>
              <a:t>. (</a:t>
            </a:r>
            <a:r>
              <a:rPr lang="en-US" sz="1500" dirty="0" err="1" smtClean="0">
                <a:solidFill>
                  <a:srgbClr val="FF0000"/>
                </a:solidFill>
              </a:rPr>
              <a:t>n.d</a:t>
            </a:r>
            <a:r>
              <a:rPr lang="en-US" sz="1500" dirty="0" smtClean="0">
                <a:solidFill>
                  <a:srgbClr val="FF0000"/>
                </a:solidFill>
              </a:rPr>
              <a:t>.). Retrieved 2 22, 2013, from CDC Center of Diseases Control: http://wwwnc.cdc.gov/travel/yellowbook/2012/chapter-3-infectious-diseases-related-to-travel/rabies.htm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sz="1500" i="1" dirty="0" smtClean="0">
                <a:solidFill>
                  <a:srgbClr val="FF0000"/>
                </a:solidFill>
              </a:rPr>
              <a:t>CDC</a:t>
            </a:r>
            <a:r>
              <a:rPr lang="en-US" sz="1500" dirty="0" smtClean="0">
                <a:solidFill>
                  <a:srgbClr val="FF0000"/>
                </a:solidFill>
              </a:rPr>
              <a:t>. (</a:t>
            </a:r>
            <a:r>
              <a:rPr lang="en-US" sz="1500" dirty="0" err="1" smtClean="0">
                <a:solidFill>
                  <a:srgbClr val="FF0000"/>
                </a:solidFill>
              </a:rPr>
              <a:t>n.d</a:t>
            </a:r>
            <a:r>
              <a:rPr lang="en-US" sz="1500" dirty="0" smtClean="0">
                <a:solidFill>
                  <a:srgbClr val="FF0000"/>
                </a:solidFill>
              </a:rPr>
              <a:t>.). Retrieved 2 22, 2013, from CDC Center of Disease Control.</a:t>
            </a:r>
          </a:p>
          <a:p>
            <a:r>
              <a:rPr lang="en-US" sz="1500" i="1" dirty="0" smtClean="0">
                <a:solidFill>
                  <a:srgbClr val="FF0000"/>
                </a:solidFill>
              </a:rPr>
              <a:t>Rabies</a:t>
            </a:r>
            <a:r>
              <a:rPr lang="en-US" sz="1500" dirty="0" smtClean="0">
                <a:solidFill>
                  <a:srgbClr val="FF0000"/>
                </a:solidFill>
              </a:rPr>
              <a:t>. (</a:t>
            </a:r>
            <a:r>
              <a:rPr lang="en-US" sz="1500" dirty="0" err="1" smtClean="0">
                <a:solidFill>
                  <a:srgbClr val="FF0000"/>
                </a:solidFill>
              </a:rPr>
              <a:t>n.d</a:t>
            </a:r>
            <a:r>
              <a:rPr lang="en-US" sz="1500" dirty="0" smtClean="0">
                <a:solidFill>
                  <a:srgbClr val="FF0000"/>
                </a:solidFill>
              </a:rPr>
              <a:t>.). Retrieved 2 22, 2013, from CDC Center of Diseases Control: http://wwwnc.cdc.gov/travel/yellowbook/2012/chapter-3-infectious-diseases-related-to-travel/rabies.htm</a:t>
            </a:r>
          </a:p>
          <a:p>
            <a:pPr>
              <a:buNone/>
            </a:pPr>
            <a:r>
              <a:rPr lang="en-US" sz="1500" dirty="0" smtClean="0">
                <a:solidFill>
                  <a:srgbClr val="FF0000"/>
                </a:solidFill>
              </a:rPr>
              <a:t>  </a:t>
            </a:r>
          </a:p>
          <a:p>
            <a:endParaRPr lang="en-US" sz="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324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Diseases of Senegal</vt:lpstr>
      <vt:lpstr>Slide 2</vt:lpstr>
      <vt:lpstr>The 3 Common Diseases</vt:lpstr>
      <vt:lpstr>Yellow Fever</vt:lpstr>
      <vt:lpstr>Risks</vt:lpstr>
      <vt:lpstr>Hepatitis B</vt:lpstr>
      <vt:lpstr>Rabies</vt:lpstr>
      <vt:lpstr>How to get treated</vt:lpstr>
      <vt:lpstr>Works Cited </vt:lpstr>
      <vt:lpstr>Images Citation</vt:lpstr>
    </vt:vector>
  </TitlesOfParts>
  <Company>DODDS-Europe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Senegal</dc:title>
  <dc:creator>DoDDS</dc:creator>
  <cp:lastModifiedBy>DoDDS</cp:lastModifiedBy>
  <cp:revision>5</cp:revision>
  <dcterms:created xsi:type="dcterms:W3CDTF">2013-02-20T07:17:01Z</dcterms:created>
  <dcterms:modified xsi:type="dcterms:W3CDTF">2013-02-22T08:12:05Z</dcterms:modified>
</cp:coreProperties>
</file>